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314" r:id="rId5"/>
    <p:sldId id="507" r:id="rId6"/>
    <p:sldId id="509" r:id="rId7"/>
    <p:sldId id="511" r:id="rId8"/>
    <p:sldId id="512" r:id="rId9"/>
    <p:sldId id="513" r:id="rId10"/>
    <p:sldId id="514" r:id="rId11"/>
    <p:sldId id="515" r:id="rId12"/>
    <p:sldId id="516" r:id="rId13"/>
    <p:sldId id="51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Quinn" initials="CQ" lastIdx="6" clrIdx="0">
    <p:extLst>
      <p:ext uri="{19B8F6BF-5375-455C-9EA6-DF929625EA0E}">
        <p15:presenceInfo xmlns:p15="http://schemas.microsoft.com/office/powerpoint/2012/main" userId="S::chris.quinn@rtd-denver.com::1bbb8ac3-c41e-4e7c-be7a-ba4ed4c50923" providerId="AD"/>
      </p:ext>
    </p:extLst>
  </p:cmAuthor>
  <p:cmAuthor id="2" name="Jyotsna Vishwakarma" initials="JV" lastIdx="1" clrIdx="1">
    <p:extLst>
      <p:ext uri="{19B8F6BF-5375-455C-9EA6-DF929625EA0E}">
        <p15:presenceInfo xmlns:p15="http://schemas.microsoft.com/office/powerpoint/2012/main" userId="S::jyotsna.vishwakarma@rtd-denver.com::420f0c32-cedc-43a4-a54d-820b65fd1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EDD7B-4590-43FE-BC9B-ECF7FFF4653B}" v="9" dt="2023-08-30T19:09:06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190"/>
  </p:normalViewPr>
  <p:slideViewPr>
    <p:cSldViewPr snapToGrid="0" snapToObjects="1">
      <p:cViewPr varScale="1">
        <p:scale>
          <a:sx n="104" d="100"/>
          <a:sy n="104" d="100"/>
        </p:scale>
        <p:origin x="132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38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Nikkel" userId="7bb525f3-4b21-4823-a038-40be298a1b80" providerId="ADAL" clId="{5BCEDD7B-4590-43FE-BC9B-ECF7FFF4653B}"/>
    <pc:docChg chg="custSel modSld">
      <pc:chgData name="Todd Nikkel" userId="7bb525f3-4b21-4823-a038-40be298a1b80" providerId="ADAL" clId="{5BCEDD7B-4590-43FE-BC9B-ECF7FFF4653B}" dt="2023-08-30T19:09:19.385" v="275" actId="1037"/>
      <pc:docMkLst>
        <pc:docMk/>
      </pc:docMkLst>
      <pc:sldChg chg="modSp mod">
        <pc:chgData name="Todd Nikkel" userId="7bb525f3-4b21-4823-a038-40be298a1b80" providerId="ADAL" clId="{5BCEDD7B-4590-43FE-BC9B-ECF7FFF4653B}" dt="2023-08-30T17:34:46.244" v="3" actId="20577"/>
        <pc:sldMkLst>
          <pc:docMk/>
          <pc:sldMk cId="478458327" sldId="314"/>
        </pc:sldMkLst>
        <pc:spChg chg="mod">
          <ac:chgData name="Todd Nikkel" userId="7bb525f3-4b21-4823-a038-40be298a1b80" providerId="ADAL" clId="{5BCEDD7B-4590-43FE-BC9B-ECF7FFF4653B}" dt="2023-08-30T17:34:46.244" v="3" actId="20577"/>
          <ac:spMkLst>
            <pc:docMk/>
            <pc:sldMk cId="478458327" sldId="314"/>
            <ac:spMk id="2" creationId="{3005EE76-2C0E-4DF7-8EC3-D4CE1DD1D664}"/>
          </ac:spMkLst>
        </pc:spChg>
      </pc:sldChg>
      <pc:sldChg chg="modSp mod">
        <pc:chgData name="Todd Nikkel" userId="7bb525f3-4b21-4823-a038-40be298a1b80" providerId="ADAL" clId="{5BCEDD7B-4590-43FE-BC9B-ECF7FFF4653B}" dt="2023-08-30T17:34:57.997" v="9" actId="20577"/>
        <pc:sldMkLst>
          <pc:docMk/>
          <pc:sldMk cId="3543633765" sldId="507"/>
        </pc:sldMkLst>
        <pc:spChg chg="mod">
          <ac:chgData name="Todd Nikkel" userId="7bb525f3-4b21-4823-a038-40be298a1b80" providerId="ADAL" clId="{5BCEDD7B-4590-43FE-BC9B-ECF7FFF4653B}" dt="2023-08-30T17:34:52.923" v="7" actId="20577"/>
          <ac:spMkLst>
            <pc:docMk/>
            <pc:sldMk cId="3543633765" sldId="507"/>
            <ac:spMk id="2" creationId="{21EE3B6D-C9FD-431C-AAEE-99F7F4CBE315}"/>
          </ac:spMkLst>
        </pc:spChg>
        <pc:spChg chg="mod">
          <ac:chgData name="Todd Nikkel" userId="7bb525f3-4b21-4823-a038-40be298a1b80" providerId="ADAL" clId="{5BCEDD7B-4590-43FE-BC9B-ECF7FFF4653B}" dt="2023-08-30T17:34:57.997" v="9" actId="20577"/>
          <ac:spMkLst>
            <pc:docMk/>
            <pc:sldMk cId="3543633765" sldId="507"/>
            <ac:spMk id="6" creationId="{9353EFC1-5AFB-4879-AA67-832CDE061B68}"/>
          </ac:spMkLst>
        </pc:spChg>
      </pc:sldChg>
      <pc:sldChg chg="modSp mod">
        <pc:chgData name="Todd Nikkel" userId="7bb525f3-4b21-4823-a038-40be298a1b80" providerId="ADAL" clId="{5BCEDD7B-4590-43FE-BC9B-ECF7FFF4653B}" dt="2023-08-30T17:35:22.676" v="25" actId="6549"/>
        <pc:sldMkLst>
          <pc:docMk/>
          <pc:sldMk cId="796899282" sldId="509"/>
        </pc:sldMkLst>
        <pc:spChg chg="mod">
          <ac:chgData name="Todd Nikkel" userId="7bb525f3-4b21-4823-a038-40be298a1b80" providerId="ADAL" clId="{5BCEDD7B-4590-43FE-BC9B-ECF7FFF4653B}" dt="2023-08-30T17:35:05.158" v="13" actId="20577"/>
          <ac:spMkLst>
            <pc:docMk/>
            <pc:sldMk cId="796899282" sldId="509"/>
            <ac:spMk id="2" creationId="{21EE3B6D-C9FD-431C-AAEE-99F7F4CBE315}"/>
          </ac:spMkLst>
        </pc:spChg>
        <pc:spChg chg="mod">
          <ac:chgData name="Todd Nikkel" userId="7bb525f3-4b21-4823-a038-40be298a1b80" providerId="ADAL" clId="{5BCEDD7B-4590-43FE-BC9B-ECF7FFF4653B}" dt="2023-08-30T17:35:22.676" v="25" actId="6549"/>
          <ac:spMkLst>
            <pc:docMk/>
            <pc:sldMk cId="796899282" sldId="509"/>
            <ac:spMk id="6" creationId="{9353EFC1-5AFB-4879-AA67-832CDE061B68}"/>
          </ac:spMkLst>
        </pc:spChg>
      </pc:sldChg>
      <pc:sldChg chg="modSp mod">
        <pc:chgData name="Todd Nikkel" userId="7bb525f3-4b21-4823-a038-40be298a1b80" providerId="ADAL" clId="{5BCEDD7B-4590-43FE-BC9B-ECF7FFF4653B}" dt="2023-08-30T17:35:54.225" v="30" actId="6549"/>
        <pc:sldMkLst>
          <pc:docMk/>
          <pc:sldMk cId="1450284823" sldId="511"/>
        </pc:sldMkLst>
        <pc:spChg chg="mod">
          <ac:chgData name="Todd Nikkel" userId="7bb525f3-4b21-4823-a038-40be298a1b80" providerId="ADAL" clId="{5BCEDD7B-4590-43FE-BC9B-ECF7FFF4653B}" dt="2023-08-30T17:35:40.111" v="29" actId="20577"/>
          <ac:spMkLst>
            <pc:docMk/>
            <pc:sldMk cId="1450284823" sldId="511"/>
            <ac:spMk id="2" creationId="{21EE3B6D-C9FD-431C-AAEE-99F7F4CBE315}"/>
          </ac:spMkLst>
        </pc:spChg>
        <pc:spChg chg="mod">
          <ac:chgData name="Todd Nikkel" userId="7bb525f3-4b21-4823-a038-40be298a1b80" providerId="ADAL" clId="{5BCEDD7B-4590-43FE-BC9B-ECF7FFF4653B}" dt="2023-08-30T17:35:54.225" v="30" actId="6549"/>
          <ac:spMkLst>
            <pc:docMk/>
            <pc:sldMk cId="1450284823" sldId="511"/>
            <ac:spMk id="6" creationId="{9353EFC1-5AFB-4879-AA67-832CDE061B68}"/>
          </ac:spMkLst>
        </pc:spChg>
      </pc:sldChg>
      <pc:sldChg chg="addSp delSp modSp mod">
        <pc:chgData name="Todd Nikkel" userId="7bb525f3-4b21-4823-a038-40be298a1b80" providerId="ADAL" clId="{5BCEDD7B-4590-43FE-BC9B-ECF7FFF4653B}" dt="2023-08-30T17:48:51.594" v="59" actId="14100"/>
        <pc:sldMkLst>
          <pc:docMk/>
          <pc:sldMk cId="3992505967" sldId="512"/>
        </pc:sldMkLst>
        <pc:spChg chg="mod">
          <ac:chgData name="Todd Nikkel" userId="7bb525f3-4b21-4823-a038-40be298a1b80" providerId="ADAL" clId="{5BCEDD7B-4590-43FE-BC9B-ECF7FFF4653B}" dt="2023-08-30T17:48:17.652" v="52" actId="20577"/>
          <ac:spMkLst>
            <pc:docMk/>
            <pc:sldMk cId="3992505967" sldId="512"/>
            <ac:spMk id="2" creationId="{21EE3B6D-C9FD-431C-AAEE-99F7F4CBE315}"/>
          </ac:spMkLst>
        </pc:spChg>
        <pc:graphicFrameChg chg="add mod">
          <ac:chgData name="Todd Nikkel" userId="7bb525f3-4b21-4823-a038-40be298a1b80" providerId="ADAL" clId="{5BCEDD7B-4590-43FE-BC9B-ECF7FFF4653B}" dt="2023-08-30T17:48:39.494" v="56"/>
          <ac:graphicFrameMkLst>
            <pc:docMk/>
            <pc:sldMk cId="3992505967" sldId="512"/>
            <ac:graphicFrameMk id="4" creationId="{68B4B552-F907-4824-B915-5C7E9C0B5AE2}"/>
          </ac:graphicFrameMkLst>
        </pc:graphicFrameChg>
        <pc:picChg chg="add mod">
          <ac:chgData name="Todd Nikkel" userId="7bb525f3-4b21-4823-a038-40be298a1b80" providerId="ADAL" clId="{5BCEDD7B-4590-43FE-BC9B-ECF7FFF4653B}" dt="2023-08-30T17:48:51.594" v="59" actId="14100"/>
          <ac:picMkLst>
            <pc:docMk/>
            <pc:sldMk cId="3992505967" sldId="512"/>
            <ac:picMk id="6" creationId="{BA626E8B-3708-808F-70C9-0BF18D15557F}"/>
          </ac:picMkLst>
        </pc:picChg>
        <pc:picChg chg="del">
          <ac:chgData name="Todd Nikkel" userId="7bb525f3-4b21-4823-a038-40be298a1b80" providerId="ADAL" clId="{5BCEDD7B-4590-43FE-BC9B-ECF7FFF4653B}" dt="2023-08-30T17:48:26.723" v="53" actId="478"/>
          <ac:picMkLst>
            <pc:docMk/>
            <pc:sldMk cId="3992505967" sldId="512"/>
            <ac:picMk id="10" creationId="{23A56B69-1E71-40DB-AAC1-7606CC5404D2}"/>
          </ac:picMkLst>
        </pc:picChg>
      </pc:sldChg>
      <pc:sldChg chg="addSp delSp modSp mod">
        <pc:chgData name="Todd Nikkel" userId="7bb525f3-4b21-4823-a038-40be298a1b80" providerId="ADAL" clId="{5BCEDD7B-4590-43FE-BC9B-ECF7FFF4653B}" dt="2023-08-30T17:49:32.811" v="83" actId="14100"/>
        <pc:sldMkLst>
          <pc:docMk/>
          <pc:sldMk cId="1782658681" sldId="513"/>
        </pc:sldMkLst>
        <pc:spChg chg="mod">
          <ac:chgData name="Todd Nikkel" userId="7bb525f3-4b21-4823-a038-40be298a1b80" providerId="ADAL" clId="{5BCEDD7B-4590-43FE-BC9B-ECF7FFF4653B}" dt="2023-08-30T17:49:13.398" v="79" actId="20577"/>
          <ac:spMkLst>
            <pc:docMk/>
            <pc:sldMk cId="1782658681" sldId="513"/>
            <ac:spMk id="2" creationId="{21EE3B6D-C9FD-431C-AAEE-99F7F4CBE315}"/>
          </ac:spMkLst>
        </pc:spChg>
        <pc:picChg chg="del">
          <ac:chgData name="Todd Nikkel" userId="7bb525f3-4b21-4823-a038-40be298a1b80" providerId="ADAL" clId="{5BCEDD7B-4590-43FE-BC9B-ECF7FFF4653B}" dt="2023-08-30T17:49:19.026" v="80" actId="478"/>
          <ac:picMkLst>
            <pc:docMk/>
            <pc:sldMk cId="1782658681" sldId="513"/>
            <ac:picMk id="4" creationId="{B5E1990D-2920-4338-9786-F5458D34EBD4}"/>
          </ac:picMkLst>
        </pc:picChg>
        <pc:picChg chg="add mod">
          <ac:chgData name="Todd Nikkel" userId="7bb525f3-4b21-4823-a038-40be298a1b80" providerId="ADAL" clId="{5BCEDD7B-4590-43FE-BC9B-ECF7FFF4653B}" dt="2023-08-30T17:49:32.811" v="83" actId="14100"/>
          <ac:picMkLst>
            <pc:docMk/>
            <pc:sldMk cId="1782658681" sldId="513"/>
            <ac:picMk id="6" creationId="{06ED1D77-9A81-32B4-E07C-A7CB9AB2E580}"/>
          </ac:picMkLst>
        </pc:picChg>
      </pc:sldChg>
      <pc:sldChg chg="addSp delSp modSp mod">
        <pc:chgData name="Todd Nikkel" userId="7bb525f3-4b21-4823-a038-40be298a1b80" providerId="ADAL" clId="{5BCEDD7B-4590-43FE-BC9B-ECF7FFF4653B}" dt="2023-08-30T19:06:30.949" v="113" actId="14100"/>
        <pc:sldMkLst>
          <pc:docMk/>
          <pc:sldMk cId="4017037864" sldId="514"/>
        </pc:sldMkLst>
        <pc:spChg chg="mod">
          <ac:chgData name="Todd Nikkel" userId="7bb525f3-4b21-4823-a038-40be298a1b80" providerId="ADAL" clId="{5BCEDD7B-4590-43FE-BC9B-ECF7FFF4653B}" dt="2023-08-30T19:04:07.172" v="87" actId="20577"/>
          <ac:spMkLst>
            <pc:docMk/>
            <pc:sldMk cId="4017037864" sldId="514"/>
            <ac:spMk id="2" creationId="{21EE3B6D-C9FD-431C-AAEE-99F7F4CBE315}"/>
          </ac:spMkLst>
        </pc:spChg>
        <pc:picChg chg="del">
          <ac:chgData name="Todd Nikkel" userId="7bb525f3-4b21-4823-a038-40be298a1b80" providerId="ADAL" clId="{5BCEDD7B-4590-43FE-BC9B-ECF7FFF4653B}" dt="2023-08-30T19:04:35.492" v="88" actId="478"/>
          <ac:picMkLst>
            <pc:docMk/>
            <pc:sldMk cId="4017037864" sldId="514"/>
            <ac:picMk id="4" creationId="{C5B3D14E-7194-47C6-A96E-F29EB852A51F}"/>
          </ac:picMkLst>
        </pc:picChg>
        <pc:picChg chg="add mod">
          <ac:chgData name="Todd Nikkel" userId="7bb525f3-4b21-4823-a038-40be298a1b80" providerId="ADAL" clId="{5BCEDD7B-4590-43FE-BC9B-ECF7FFF4653B}" dt="2023-08-30T19:06:30.949" v="113" actId="14100"/>
          <ac:picMkLst>
            <pc:docMk/>
            <pc:sldMk cId="4017037864" sldId="514"/>
            <ac:picMk id="6" creationId="{68835364-2107-5BED-A160-5F03BE78E0E0}"/>
          </ac:picMkLst>
        </pc:picChg>
      </pc:sldChg>
      <pc:sldChg chg="addSp delSp modSp mod">
        <pc:chgData name="Todd Nikkel" userId="7bb525f3-4b21-4823-a038-40be298a1b80" providerId="ADAL" clId="{5BCEDD7B-4590-43FE-BC9B-ECF7FFF4653B}" dt="2023-08-30T19:07:33.142" v="183" actId="1038"/>
        <pc:sldMkLst>
          <pc:docMk/>
          <pc:sldMk cId="907068803" sldId="515"/>
        </pc:sldMkLst>
        <pc:picChg chg="add mod">
          <ac:chgData name="Todd Nikkel" userId="7bb525f3-4b21-4823-a038-40be298a1b80" providerId="ADAL" clId="{5BCEDD7B-4590-43FE-BC9B-ECF7FFF4653B}" dt="2023-08-30T19:07:33.142" v="183" actId="1038"/>
          <ac:picMkLst>
            <pc:docMk/>
            <pc:sldMk cId="907068803" sldId="515"/>
            <ac:picMk id="4" creationId="{144ADA17-0965-6E04-3537-202E0E96E79F}"/>
          </ac:picMkLst>
        </pc:picChg>
        <pc:picChg chg="del mod">
          <ac:chgData name="Todd Nikkel" userId="7bb525f3-4b21-4823-a038-40be298a1b80" providerId="ADAL" clId="{5BCEDD7B-4590-43FE-BC9B-ECF7FFF4653B}" dt="2023-08-30T19:07:09.581" v="149" actId="478"/>
          <ac:picMkLst>
            <pc:docMk/>
            <pc:sldMk cId="907068803" sldId="515"/>
            <ac:picMk id="6" creationId="{0C94FC8B-21BF-420A-B2D9-BD29ECD9C2F2}"/>
          </ac:picMkLst>
        </pc:picChg>
      </pc:sldChg>
      <pc:sldChg chg="addSp delSp modSp mod">
        <pc:chgData name="Todd Nikkel" userId="7bb525f3-4b21-4823-a038-40be298a1b80" providerId="ADAL" clId="{5BCEDD7B-4590-43FE-BC9B-ECF7FFF4653B}" dt="2023-08-30T19:08:29.488" v="240" actId="1037"/>
        <pc:sldMkLst>
          <pc:docMk/>
          <pc:sldMk cId="1592105297" sldId="516"/>
        </pc:sldMkLst>
        <pc:spChg chg="mod">
          <ac:chgData name="Todd Nikkel" userId="7bb525f3-4b21-4823-a038-40be298a1b80" providerId="ADAL" clId="{5BCEDD7B-4590-43FE-BC9B-ECF7FFF4653B}" dt="2023-08-30T19:07:51.385" v="187" actId="20577"/>
          <ac:spMkLst>
            <pc:docMk/>
            <pc:sldMk cId="1592105297" sldId="516"/>
            <ac:spMk id="2" creationId="{21EE3B6D-C9FD-431C-AAEE-99F7F4CBE315}"/>
          </ac:spMkLst>
        </pc:spChg>
        <pc:picChg chg="add del mod">
          <ac:chgData name="Todd Nikkel" userId="7bb525f3-4b21-4823-a038-40be298a1b80" providerId="ADAL" clId="{5BCEDD7B-4590-43FE-BC9B-ECF7FFF4653B}" dt="2023-08-30T19:07:59.230" v="188" actId="478"/>
          <ac:picMkLst>
            <pc:docMk/>
            <pc:sldMk cId="1592105297" sldId="516"/>
            <ac:picMk id="4" creationId="{22C5F89A-A740-6CA5-DE2E-78F99C74F643}"/>
          </ac:picMkLst>
        </pc:picChg>
        <pc:picChg chg="add mod">
          <ac:chgData name="Todd Nikkel" userId="7bb525f3-4b21-4823-a038-40be298a1b80" providerId="ADAL" clId="{5BCEDD7B-4590-43FE-BC9B-ECF7FFF4653B}" dt="2023-08-30T19:08:29.488" v="240" actId="1037"/>
          <ac:picMkLst>
            <pc:docMk/>
            <pc:sldMk cId="1592105297" sldId="516"/>
            <ac:picMk id="6" creationId="{8331C486-7F2E-E36F-6DAA-88EF9C9E3CAD}"/>
          </ac:picMkLst>
        </pc:picChg>
        <pc:picChg chg="del">
          <ac:chgData name="Todd Nikkel" userId="7bb525f3-4b21-4823-a038-40be298a1b80" providerId="ADAL" clId="{5BCEDD7B-4590-43FE-BC9B-ECF7FFF4653B}" dt="2023-08-30T19:05:16.484" v="91" actId="478"/>
          <ac:picMkLst>
            <pc:docMk/>
            <pc:sldMk cId="1592105297" sldId="516"/>
            <ac:picMk id="7" creationId="{E3E5E3A2-7265-40E1-ACEB-4A25E2DA4FDD}"/>
          </ac:picMkLst>
        </pc:picChg>
      </pc:sldChg>
      <pc:sldChg chg="addSp delSp modSp mod">
        <pc:chgData name="Todd Nikkel" userId="7bb525f3-4b21-4823-a038-40be298a1b80" providerId="ADAL" clId="{5BCEDD7B-4590-43FE-BC9B-ECF7FFF4653B}" dt="2023-08-30T19:09:19.385" v="275" actId="1037"/>
        <pc:sldMkLst>
          <pc:docMk/>
          <pc:sldMk cId="407539562" sldId="517"/>
        </pc:sldMkLst>
        <pc:spChg chg="mod">
          <ac:chgData name="Todd Nikkel" userId="7bb525f3-4b21-4823-a038-40be298a1b80" providerId="ADAL" clId="{5BCEDD7B-4590-43FE-BC9B-ECF7FFF4653B}" dt="2023-08-30T19:08:39.094" v="244" actId="20577"/>
          <ac:spMkLst>
            <pc:docMk/>
            <pc:sldMk cId="407539562" sldId="517"/>
            <ac:spMk id="8" creationId="{10FECF3F-3403-4462-90CA-6B34B2BF9804}"/>
          </ac:spMkLst>
        </pc:spChg>
        <pc:picChg chg="add mod">
          <ac:chgData name="Todd Nikkel" userId="7bb525f3-4b21-4823-a038-40be298a1b80" providerId="ADAL" clId="{5BCEDD7B-4590-43FE-BC9B-ECF7FFF4653B}" dt="2023-08-30T19:09:19.385" v="275" actId="1037"/>
          <ac:picMkLst>
            <pc:docMk/>
            <pc:sldMk cId="407539562" sldId="517"/>
            <ac:picMk id="2" creationId="{D8FFB347-267E-1AEE-66A6-08360E56CFAE}"/>
          </ac:picMkLst>
        </pc:picChg>
        <pc:picChg chg="del">
          <ac:chgData name="Todd Nikkel" userId="7bb525f3-4b21-4823-a038-40be298a1b80" providerId="ADAL" clId="{5BCEDD7B-4590-43FE-BC9B-ECF7FFF4653B}" dt="2023-08-30T19:08:57.968" v="245" actId="478"/>
          <ac:picMkLst>
            <pc:docMk/>
            <pc:sldMk cId="407539562" sldId="517"/>
            <ac:picMk id="9" creationId="{5ED8CE87-2BF4-458E-BF24-964298383CB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97815-E80E-A041-AED0-35170BEFFA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Regional Transportation District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F8B58-4BFF-2349-9633-02A1AAAF7D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3939D-8E41-9A47-BC36-2837CD800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5283-7C58-0843-91F2-10153012C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Regional Transportation District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E8224-E466-B240-AA46-5850534386F9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BCFDA-875E-B543-B61B-7BE86F07F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1"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0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2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8232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71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3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1650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4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4"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2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5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3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6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2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08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2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6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3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0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6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 useBgFill="1">
        <p:nvSpPr>
          <p:cNvPr id="6" name="Picture Placeholder 5">
            <a:extLst>
              <a:ext uri="{FF2B5EF4-FFF2-40B4-BE49-F238E27FC236}">
                <a16:creationId xmlns:a16="http://schemas.microsoft.com/office/drawing/2014/main" id="{031952AA-BFDD-E04D-90EE-D345E63798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79518" y="648130"/>
            <a:ext cx="3546475" cy="5539151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 </a:t>
            </a:r>
          </a:p>
        </p:txBody>
      </p:sp>
    </p:spTree>
    <p:extLst>
      <p:ext uri="{BB962C8B-B14F-4D97-AF65-F5344CB8AC3E}">
        <p14:creationId xmlns:p14="http://schemas.microsoft.com/office/powerpoint/2010/main" val="1992775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5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9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67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2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91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63F36-032F-9446-80A3-2701CB57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7" name="Picture Placeholder 6">
            <a:extLst>
              <a:ext uri="{FF2B5EF4-FFF2-40B4-BE49-F238E27FC236}">
                <a16:creationId xmlns:a16="http://schemas.microsoft.com/office/drawing/2014/main" id="{5F74C1B1-83AB-C34C-9002-ED4F91FA48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3495858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buSzPct val="150000"/>
              <a:defRPr/>
            </a:lvl1pPr>
            <a:lvl2pPr>
              <a:lnSpc>
                <a:spcPct val="100000"/>
              </a:lnSpc>
              <a:buClr>
                <a:schemeClr val="accent1"/>
              </a:buClr>
              <a:buSzPct val="150000"/>
              <a:defRPr/>
            </a:lvl2pPr>
            <a:lvl3pPr>
              <a:lnSpc>
                <a:spcPct val="100000"/>
              </a:lnSpc>
              <a:buClr>
                <a:schemeClr val="accent1"/>
              </a:buClr>
              <a:buSzPct val="150000"/>
              <a:defRPr/>
            </a:lvl3pPr>
            <a:lvl4pPr>
              <a:lnSpc>
                <a:spcPct val="100000"/>
              </a:lnSpc>
              <a:buClr>
                <a:schemeClr val="accent1"/>
              </a:buClr>
              <a:buSzPct val="150000"/>
              <a:defRPr/>
            </a:lvl4pPr>
            <a:lvl5pPr>
              <a:lnSpc>
                <a:spcPct val="100000"/>
              </a:lnSpc>
              <a:buClr>
                <a:schemeClr val="accent1"/>
              </a:buClr>
              <a:buSzPct val="150000"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84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50000"/>
              <a:defRPr sz="12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15064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4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3E1FDD-E47A-024C-BF30-88EC7C1B988D}"/>
              </a:ext>
            </a:extLst>
          </p:cNvPr>
          <p:cNvSpPr/>
          <p:nvPr userDrawn="1"/>
        </p:nvSpPr>
        <p:spPr>
          <a:xfrm>
            <a:off x="7646258" y="2074150"/>
            <a:ext cx="4364063" cy="40450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698844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9" y="1796948"/>
            <a:ext cx="6689294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49519" y="1772847"/>
            <a:ext cx="4355451" cy="404505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55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 +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7600" y="1796948"/>
            <a:ext cx="6804025" cy="4559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408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Tableof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B4BC768-5692-E14C-9FDE-18343D34E1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35577" y="1135390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B369309-D558-8647-ACDA-2AD79C5A5A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35577" y="269516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76AB9DA9-E76F-7543-A353-B533B3385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5577" y="4195633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A73146C-A124-E948-893F-2C9E72FCA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5577" y="584151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0F1E751F-3AD0-5D40-A92A-B0488C58556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4399" y="89231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2C7E38BF-29D1-BB47-8CE2-F2EC0E26124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4400" y="2337162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1FCA255C-DF16-0048-9FD4-A4C1703016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34400" y="391570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E2DF9251-2292-7D45-B982-B39F1D7173B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34398" y="5567420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BD55F6F5-5C2D-0E47-A0DF-B14ED057FF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113" y="2432162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3904DE36-5759-6C41-8189-EC2B8D0848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36113" y="5567420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8931DAAA-F984-A848-8FFB-0F36A59DDD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36113" y="859844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9EC4390-70B6-DD48-8241-5B2D0067E9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36113" y="3892917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85884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40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  <a:noFill/>
        </p:spPr>
        <p:txBody>
          <a:bodyPr/>
          <a:lstStyle>
            <a:lvl1pPr marL="2857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2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B09AF-8F07-704F-928F-33260AD72A1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D5D1F-DB1F-2F41-8740-D69775DA27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B868F-E994-1746-A970-7E4E7D6344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13BCC5A4-2CA6-CC4C-AD68-9EAA89CCC5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15064" y="1818349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916737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Sidebar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982A1-9BF5-7D45-A173-0A28EBAE343E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B7C57D-2E04-D54D-9FE1-E637F369F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9BEC6-B4AE-5442-B374-C080D0EE71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EB475-A18C-A847-9716-E368CDE671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901EC-5C53-B747-9629-C60D56203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84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B30B5-F23D-6248-B39F-4539056095B9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FA96D02-461E-0646-8C55-DE5124F13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E7F40-6BD5-A549-8616-7875A55551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69371-1880-A44A-9EC6-08170225C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03D8-1954-2841-A14A-E0F53A17CD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15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6410" y="1796948"/>
            <a:ext cx="5425182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945255-6C09-4C4F-9C82-A941C75DF43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188" y="1797050"/>
            <a:ext cx="5087937" cy="4559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67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D48E4A-B221-714F-9F31-8539EC65B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433" y="-963827"/>
            <a:ext cx="5339879" cy="9127998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477" y="1512392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26193" y="2013736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ED1A-2C36-AE43-849E-3C0CF49BF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75A1-BAAF-A740-9C07-8DD6F45E5B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04E-AB31-C041-9E2D-9AC1D46276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2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Mockup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9" y="1925751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3652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9" name="Picture Placeholder 2">
            <a:extLst>
              <a:ext uri="{FF2B5EF4-FFF2-40B4-BE49-F238E27FC236}">
                <a16:creationId xmlns:a16="http://schemas.microsoft.com/office/drawing/2014/main" id="{C1A09D85-D0FB-3449-9144-51CF264059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08128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447BFC6A-DBDF-E848-936E-286CAE8938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12501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14" name="Picture Placeholder 2">
            <a:extLst>
              <a:ext uri="{FF2B5EF4-FFF2-40B4-BE49-F238E27FC236}">
                <a16:creationId xmlns:a16="http://schemas.microsoft.com/office/drawing/2014/main" id="{5AE40C4A-B99B-764A-85BB-8AAEC41F47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646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15" name="Picture Placeholder 2">
            <a:extLst>
              <a:ext uri="{FF2B5EF4-FFF2-40B4-BE49-F238E27FC236}">
                <a16:creationId xmlns:a16="http://schemas.microsoft.com/office/drawing/2014/main" id="{5A6EFF08-516D-1C4D-831B-4886BF47C5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4019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CDE22-0D94-E646-8BBA-E064193472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B96EA-FA2F-604B-B732-6180D957C7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DC374-BAB9-FF43-BF03-AF08838CDF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31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EEAF7-075D-1548-B0C7-EAD195AEE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817" y="1936795"/>
            <a:ext cx="7388023" cy="4337809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C6EDF7-1F64-0D41-8E53-A58B3D5CC71F}"/>
              </a:ext>
            </a:extLst>
          </p:cNvPr>
          <p:cNvSpPr/>
          <p:nvPr userDrawn="1"/>
        </p:nvSpPr>
        <p:spPr>
          <a:xfrm>
            <a:off x="5554743" y="5881216"/>
            <a:ext cx="734627" cy="154523"/>
          </a:xfrm>
          <a:prstGeom prst="rect">
            <a:avLst/>
          </a:prstGeom>
          <a:solidFill>
            <a:srgbClr val="2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ahoma" panose="020B0604030504040204" pitchFamily="34" charset="0"/>
            </a:endParaRP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84ABBF62-BB3A-9E4A-910C-CBAD377ADE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1484" y="2225911"/>
            <a:ext cx="5601354" cy="3511296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79EA8-8F07-7A43-95F9-9E10C3AC66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3FB28-8368-E946-A92E-89D966A9BA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0C60A-316E-AA44-95DB-0F8C6AFEB7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5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w/ photo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139935-D364-1F4D-9BC6-C9FA8F52AAA3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610196"/>
            <a:ext cx="0" cy="4247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BB5F2-EFF4-454A-B1A7-B0D3AC0C7DB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5C65C-12A1-9C4E-9C5B-706E2CD88A1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392E9-47C7-AA46-85BC-AFBFAB7B936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3F63D37-F30A-6643-9AE2-8CC1CFA12D8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8C3113EF-7CBF-5249-8F15-7559DD4A1BE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EDA4CE-DA08-3341-9E0D-293D8804F01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65254F-D533-E54B-95F0-F58A01ADC0EC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2A4B89A-3F3E-8446-8F3D-139BAF954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8C592C1-AC0F-124E-BF6F-8804926EA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F5CC26FA-0CBD-1E4B-BE75-A2524B9670E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Click to edit Master text 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A36F89-0FDC-384B-A0AF-CF93602FD0C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7CE6469D-E11B-6A40-82CF-3E441DAFF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01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790E51-5C69-9E41-B44C-AC5F8DCE84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algn="ctr">
              <a:buNone/>
              <a:defRPr sz="1050"/>
            </a:lvl1pPr>
          </a:lstStyle>
          <a:p>
            <a:r>
              <a:rPr lang="en-US" dirty="0"/>
              <a:t>Drag and Drop Icon – Red or Black Only</a:t>
            </a:r>
          </a:p>
        </p:txBody>
      </p:sp>
    </p:spTree>
    <p:extLst>
      <p:ext uri="{BB962C8B-B14F-4D97-AF65-F5344CB8AC3E}">
        <p14:creationId xmlns:p14="http://schemas.microsoft.com/office/powerpoint/2010/main" val="1968071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334531-D38B-0D4C-9378-348640D372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Click to edit Master text 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65669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Click to edit Master text </a:t>
            </a:r>
            <a:endParaRPr lang="en-US" dirty="0"/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F2338980-117B-984E-B0FE-0801A7D47CD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99BD4C06-C478-C844-B62E-607C01ED8B3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67FA1CB-D7DB-9349-8346-112B152D561D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67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76606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Click to edit Master text 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58614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Click to edit Master text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ABFBB-4B31-994F-AD5D-56E7367347A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64879-8072-2346-8EA3-55DA8DABFE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9BF31-D57D-A543-B954-97013B1D4AC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9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599679"/>
            <a:ext cx="0" cy="42583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9" y="278336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Click to edit Master text 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9" y="469691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07980-3DBA-B942-AD90-280CD786ED2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21BE8-BD32-5342-80B3-2A73A51BA39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DFDBA-ED94-9C4C-945E-B1EBFB826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7E75AF-03A5-6749-9133-075E9A1CCC8E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716960-4137-EF43-963A-990267B5B73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B7A472-E8AB-C945-9C28-B53FBD901A58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2546E82-7261-CF4A-9083-3CB79D259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E1015354-1F26-BC46-BFD4-E86B807A34E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A193125E-BB35-FF40-BD1E-F6E93D996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770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Click to edit Master text 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5" y="4697092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Click to edit Master text 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98D4A-1685-6443-9CC7-22DD63609E7B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A5E4B-AAD1-9B4E-906F-17CD652030C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918C7-3A5B-D143-9F90-FE82C3437CA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44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Click to edit Master text 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Click to edit Master text 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EDEE3-F8B2-FA4A-A24F-05F82B62111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4874F-B3E6-DC4B-B2FA-E479595C624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936B2-8E51-214A-ADAC-F28ACCD7B38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8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2D446A-9A51-FF4F-8927-FF45BCE946A5}"/>
              </a:ext>
            </a:extLst>
          </p:cNvPr>
          <p:cNvSpPr txBox="1">
            <a:spLocks/>
          </p:cNvSpPr>
          <p:nvPr userDrawn="1"/>
        </p:nvSpPr>
        <p:spPr>
          <a:xfrm>
            <a:off x="622300" y="2721136"/>
            <a:ext cx="7359327" cy="1630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6036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635786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258704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dirty="0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556BD-E5E3-F14C-9186-4B1EEE5C8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622300" y="4367596"/>
            <a:ext cx="7359327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b="0" dirty="0"/>
              <a:t>rtd-denver.com</a:t>
            </a:r>
          </a:p>
        </p:txBody>
      </p:sp>
    </p:spTree>
    <p:extLst>
      <p:ext uri="{BB962C8B-B14F-4D97-AF65-F5344CB8AC3E}">
        <p14:creationId xmlns:p14="http://schemas.microsoft.com/office/powerpoint/2010/main" val="2145192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7213922-ED55-4E4E-BAC5-EC69CB18E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292" y="3626602"/>
            <a:ext cx="8067384" cy="3308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Thank you.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593671" y="6356350"/>
            <a:ext cx="381611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800" b="0" dirty="0">
                <a:solidFill>
                  <a:schemeClr val="tx1"/>
                </a:solidFill>
              </a:rPr>
              <a:t>rtd-denver.com</a:t>
            </a:r>
          </a:p>
        </p:txBody>
      </p:sp>
    </p:spTree>
    <p:extLst>
      <p:ext uri="{BB962C8B-B14F-4D97-AF65-F5344CB8AC3E}">
        <p14:creationId xmlns:p14="http://schemas.microsoft.com/office/powerpoint/2010/main" val="4244878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Icon – White Only </a:t>
            </a:r>
          </a:p>
        </p:txBody>
      </p:sp>
    </p:spTree>
    <p:extLst>
      <p:ext uri="{BB962C8B-B14F-4D97-AF65-F5344CB8AC3E}">
        <p14:creationId xmlns:p14="http://schemas.microsoft.com/office/powerpoint/2010/main" val="51545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Slide - no logo - re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Icon – Red Only </a:t>
            </a:r>
          </a:p>
        </p:txBody>
      </p:sp>
    </p:spTree>
    <p:extLst>
      <p:ext uri="{BB962C8B-B14F-4D97-AF65-F5344CB8AC3E}">
        <p14:creationId xmlns:p14="http://schemas.microsoft.com/office/powerpoint/2010/main" val="387323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- no logo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213204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 - no logo -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35893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Slide - no logo -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Icon – Black Only</a:t>
            </a:r>
          </a:p>
        </p:txBody>
      </p:sp>
    </p:spTree>
    <p:extLst>
      <p:ext uri="{BB962C8B-B14F-4D97-AF65-F5344CB8AC3E}">
        <p14:creationId xmlns:p14="http://schemas.microsoft.com/office/powerpoint/2010/main" val="244259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September 13, 2022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1" r:id="rId3"/>
    <p:sldLayoutId id="2147483699" r:id="rId4"/>
    <p:sldLayoutId id="2147483686" r:id="rId5"/>
    <p:sldLayoutId id="2147483732" r:id="rId6"/>
    <p:sldLayoutId id="2147483727" r:id="rId7"/>
    <p:sldLayoutId id="2147483728" r:id="rId8"/>
    <p:sldLayoutId id="2147483729" r:id="rId9"/>
    <p:sldLayoutId id="2147483709" r:id="rId10"/>
    <p:sldLayoutId id="2147483708" r:id="rId11"/>
    <p:sldLayoutId id="2147483712" r:id="rId12"/>
    <p:sldLayoutId id="2147483713" r:id="rId13"/>
    <p:sldLayoutId id="2147483715" r:id="rId14"/>
    <p:sldLayoutId id="2147483716" r:id="rId15"/>
    <p:sldLayoutId id="2147483711" r:id="rId16"/>
    <p:sldLayoutId id="2147483714" r:id="rId17"/>
    <p:sldLayoutId id="2147483717" r:id="rId18"/>
    <p:sldLayoutId id="2147483720" r:id="rId19"/>
    <p:sldLayoutId id="2147483718" r:id="rId20"/>
    <p:sldLayoutId id="2147483710" r:id="rId21"/>
    <p:sldLayoutId id="2147483719" r:id="rId22"/>
    <p:sldLayoutId id="2147483721" r:id="rId23"/>
    <p:sldLayoutId id="2147483705" r:id="rId24"/>
    <p:sldLayoutId id="2147483679" r:id="rId25"/>
    <p:sldLayoutId id="2147483706" r:id="rId26"/>
    <p:sldLayoutId id="2147483680" r:id="rId27"/>
    <p:sldLayoutId id="2147483733" r:id="rId28"/>
    <p:sldLayoutId id="2147483726" r:id="rId29"/>
    <p:sldLayoutId id="2147483722" r:id="rId30"/>
    <p:sldLayoutId id="2147483723" r:id="rId31"/>
    <p:sldLayoutId id="2147483682" r:id="rId32"/>
    <p:sldLayoutId id="2147483684" r:id="rId33"/>
    <p:sldLayoutId id="2147483691" r:id="rId34"/>
    <p:sldLayoutId id="2147483725" r:id="rId35"/>
    <p:sldLayoutId id="2147483689" r:id="rId36"/>
    <p:sldLayoutId id="2147483692" r:id="rId37"/>
    <p:sldLayoutId id="2147483690" r:id="rId38"/>
    <p:sldLayoutId id="2147483694" r:id="rId39"/>
    <p:sldLayoutId id="2147483683" r:id="rId40"/>
    <p:sldLayoutId id="2147483695" r:id="rId41"/>
    <p:sldLayoutId id="2147483696" r:id="rId42"/>
    <p:sldLayoutId id="2147483697" r:id="rId43"/>
    <p:sldLayoutId id="2147483698" r:id="rId44"/>
    <p:sldLayoutId id="2147483701" r:id="rId45"/>
    <p:sldLayoutId id="2147483731" r:id="rId46"/>
    <p:sldLayoutId id="2147483702" r:id="rId47"/>
    <p:sldLayoutId id="2147483730" r:id="rId48"/>
    <p:sldLayoutId id="2147483704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▸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□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Courier New" panose="02070309020205020404" pitchFamily="49" charset="0"/>
        <a:buChar char="o"/>
        <a:defRPr sz="1400" i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EE76-2C0E-4DF7-8EC3-D4CE1DD1D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6652" y="2764610"/>
            <a:ext cx="10655300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2024-2029 Mid-term </a:t>
            </a:r>
            <a:br>
              <a:rPr lang="en-US" sz="5400" dirty="0"/>
            </a:br>
            <a:r>
              <a:rPr lang="en-US" sz="5400" dirty="0"/>
              <a:t>  Financial Plan (MTFP)</a:t>
            </a:r>
            <a:br>
              <a:rPr lang="en-US" sz="5400" dirty="0"/>
            </a:br>
            <a:endParaRPr lang="en-US" sz="5400" b="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7FED6-74F3-453B-A6DE-2CC8FDABB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00" y="4184392"/>
            <a:ext cx="7162132" cy="2387600"/>
          </a:xfrm>
        </p:spPr>
        <p:txBody>
          <a:bodyPr>
            <a:normAutofit/>
          </a:bodyPr>
          <a:lstStyle/>
          <a:p>
            <a:endParaRPr lang="en-US" sz="2600" b="1" dirty="0"/>
          </a:p>
          <a:p>
            <a:endParaRPr lang="en-US" dirty="0"/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Doug MacLeod, Chief Financial Officer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Todd Nikkel, Senior Manager, Budget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98481E-04F8-4BD9-B20A-657DCF2E1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19008" y="4195633"/>
            <a:ext cx="2534503" cy="671771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F17FCE-EB5B-42A6-B378-DDA967C26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19008" y="5882823"/>
            <a:ext cx="2534503" cy="894966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A6B18B-3E49-434F-A5AA-94D282BEBD6F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1948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D05135-2B8F-5842-ADA1-E54D168629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5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B8327-CDD7-4966-921E-82193CAF1D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10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FECF3F-3403-4462-90CA-6B34B2BF9804}"/>
              </a:ext>
            </a:extLst>
          </p:cNvPr>
          <p:cNvSpPr txBox="1">
            <a:spLocks/>
          </p:cNvSpPr>
          <p:nvPr/>
        </p:nvSpPr>
        <p:spPr>
          <a:xfrm>
            <a:off x="310896" y="210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2024-2029 MTFP Total </a:t>
            </a:r>
            <a:r>
              <a:rPr lang="en-US" sz="2400" b="0" dirty="0"/>
              <a:t>($ in thousands)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82B55-2020-59BB-000E-126FE37D7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20" y="1507447"/>
            <a:ext cx="9927160" cy="50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3B6D-C9FD-431C-AAEE-99F7F4CB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2024-2029 MTFP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E4BC2-CA95-4E9D-8C2B-C5265146F7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2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53EFC1-5AFB-4879-AA67-832CDE06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309" y="2179320"/>
            <a:ext cx="11422131" cy="32613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Six-year forecast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Strategic financial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Establishes 2024 Budget baseline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Not an appropriation</a:t>
            </a:r>
            <a:endParaRPr lang="en-US" sz="2800" dirty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3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3B6D-C9FD-431C-AAEE-99F7F4CB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2024-2029 MTFP (cont’d)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E4BC2-CA95-4E9D-8C2B-C5265146F7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53EFC1-5AFB-4879-AA67-832CDE06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309" y="1778628"/>
            <a:ext cx="11422131" cy="417703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Fare revenue lower than previous forecasts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Sales and use taxes slightly lower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Sustainable service levels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Asset maintenance fully funded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Fund balances maintained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9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3B6D-C9FD-431C-AAEE-99F7F4CB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2024-2029 MTFP (cont’d)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E4BC2-CA95-4E9D-8C2B-C5265146F7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4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53EFC1-5AFB-4879-AA67-832CDE06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309" y="1778628"/>
            <a:ext cx="11422131" cy="417703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Strategic plan implementation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TABOR limits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Economic volatility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300" dirty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8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3B6D-C9FD-431C-AAEE-99F7F4CB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– Sept. 2023 vs. Sept.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E4BC2-CA95-4E9D-8C2B-C5265146F7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5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21EB3-D1F7-C56B-F9FB-2AC37BE7F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74091"/>
            <a:ext cx="9090655" cy="42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0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3B6D-C9FD-431C-AAEE-99F7F4CB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Expenditures – Sept. 2023 vs. Sept.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E4BC2-CA95-4E9D-8C2B-C5265146F7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231A4-0C65-1914-2322-C984D969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83" y="1732786"/>
            <a:ext cx="8979455" cy="42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5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3B6D-C9FD-431C-AAEE-99F7F4CB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2024-2029 MTFP Base System </a:t>
            </a:r>
            <a:r>
              <a:rPr lang="en-US" sz="2400" b="0" dirty="0"/>
              <a:t>($ in thousands)</a:t>
            </a: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E4BC2-CA95-4E9D-8C2B-C5265146F7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7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C4E2C-A0EC-9A89-4A92-5CD63BA17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" y="1695450"/>
            <a:ext cx="11367230" cy="45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3B6D-C9FD-431C-AAEE-99F7F4CB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2024-2029 MTFP FasTracks </a:t>
            </a:r>
            <a:r>
              <a:rPr lang="en-US" sz="2400" b="0" dirty="0"/>
              <a:t>($ in thousands)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E4BC2-CA95-4E9D-8C2B-C5265146F7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8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556FE-DBA2-4469-55E0-B6D748814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8" y="1695450"/>
            <a:ext cx="11367230" cy="45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3B6D-C9FD-431C-AAEE-99F7F4CB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2024-2029 MTFP Total </a:t>
            </a:r>
            <a:r>
              <a:rPr lang="en-US" sz="2400" b="0" dirty="0"/>
              <a:t>($ in thousands)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E4BC2-CA95-4E9D-8C2B-C5265146F7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9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33567-4A87-29CB-A606-CBA93FB31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79" y="1535705"/>
            <a:ext cx="11367230" cy="49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5297"/>
      </p:ext>
    </p:extLst>
  </p:cSld>
  <p:clrMapOvr>
    <a:masterClrMapping/>
  </p:clrMapOvr>
</p:sld>
</file>

<file path=ppt/theme/theme1.xml><?xml version="1.0" encoding="utf-8"?>
<a:theme xmlns:a="http://schemas.openxmlformats.org/drawingml/2006/main" name="RTD Theme">
  <a:themeElements>
    <a:clrScheme name="RTD5">
      <a:dk1>
        <a:srgbClr val="000000"/>
      </a:dk1>
      <a:lt1>
        <a:srgbClr val="FFFFFF"/>
      </a:lt1>
      <a:dk2>
        <a:srgbClr val="8A0A16"/>
      </a:dk2>
      <a:lt2>
        <a:srgbClr val="F3F3F3"/>
      </a:lt2>
      <a:accent1>
        <a:srgbClr val="CF0A2C"/>
      </a:accent1>
      <a:accent2>
        <a:srgbClr val="263B80"/>
      </a:accent2>
      <a:accent3>
        <a:srgbClr val="F6871F"/>
      </a:accent3>
      <a:accent4>
        <a:srgbClr val="FFC000"/>
      </a:accent4>
      <a:accent5>
        <a:srgbClr val="00A0DE"/>
      </a:accent5>
      <a:accent6>
        <a:srgbClr val="3CBDAC"/>
      </a:accent6>
      <a:hlink>
        <a:srgbClr val="0969B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TD_PPT_Presentation_v1" id="{DFE55259-313D-9141-9599-C0BA1B4BCEAA}" vid="{91AD3526-9DD3-2345-913C-E3AC77F014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797BCB595434BA4A67708D96415E5" ma:contentTypeVersion="11" ma:contentTypeDescription="Create a new document." ma:contentTypeScope="" ma:versionID="9716edc033c2451bbe988d4636cd528e">
  <xsd:schema xmlns:xsd="http://www.w3.org/2001/XMLSchema" xmlns:xs="http://www.w3.org/2001/XMLSchema" xmlns:p="http://schemas.microsoft.com/office/2006/metadata/properties" xmlns:ns3="2436c893-ce5c-4d67-b7ed-1e5c6820951c" xmlns:ns4="8f812289-96e7-4654-ae9e-de072801d5d5" targetNamespace="http://schemas.microsoft.com/office/2006/metadata/properties" ma:root="true" ma:fieldsID="bfccc2829d1f3cdc672decf8c1f410fa" ns3:_="" ns4:_="">
    <xsd:import namespace="2436c893-ce5c-4d67-b7ed-1e5c6820951c"/>
    <xsd:import namespace="8f812289-96e7-4654-ae9e-de072801d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6c893-ce5c-4d67-b7ed-1e5c68209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12289-96e7-4654-ae9e-de072801d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2E3182-9EEE-4491-B2DF-E1CAB45D57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317AF5-F38F-46C3-9E54-1934A3ADA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6c893-ce5c-4d67-b7ed-1e5c6820951c"/>
    <ds:schemaRef ds:uri="8f812289-96e7-4654-ae9e-de072801d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AF6359-F0DF-4ED7-A5EE-4517953BFAC9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2436c893-ce5c-4d67-b7ed-1e5c6820951c"/>
    <ds:schemaRef ds:uri="http://purl.org/dc/terms/"/>
    <ds:schemaRef ds:uri="http://schemas.microsoft.com/office/2006/documentManagement/types"/>
    <ds:schemaRef ds:uri="8f812289-96e7-4654-ae9e-de072801d5d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23137</TotalTime>
  <Words>137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Open Sans</vt:lpstr>
      <vt:lpstr>System Font Regular</vt:lpstr>
      <vt:lpstr>Tahoma</vt:lpstr>
      <vt:lpstr>Wingdings</vt:lpstr>
      <vt:lpstr>RTD Theme</vt:lpstr>
      <vt:lpstr>2024-2029 Mid-term    Financial Plan (MTFP) </vt:lpstr>
      <vt:lpstr>2024-2029 MTFP</vt:lpstr>
      <vt:lpstr>2024-2029 MTFP (cont’d) </vt:lpstr>
      <vt:lpstr>2024-2029 MTFP (cont’d)</vt:lpstr>
      <vt:lpstr>Revenue – Sept. 2023 vs. Sept. 2022</vt:lpstr>
      <vt:lpstr>Expenditures – Sept. 2023 vs. Sept. 2022</vt:lpstr>
      <vt:lpstr>2024-2029 MTFP Base System ($ in thousands)</vt:lpstr>
      <vt:lpstr>2024-2029 MTFP FasTracks ($ in thousands)</vt:lpstr>
      <vt:lpstr>2024-2029 MTFP Total ($ in thousands)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RTD PowerPoint Template</dc:title>
  <dc:creator>Francesca Mondo</dc:creator>
  <cp:lastModifiedBy>Todd Nikkel</cp:lastModifiedBy>
  <cp:revision>186</cp:revision>
  <cp:lastPrinted>2021-03-07T02:47:50Z</cp:lastPrinted>
  <dcterms:created xsi:type="dcterms:W3CDTF">2020-11-06T16:49:22Z</dcterms:created>
  <dcterms:modified xsi:type="dcterms:W3CDTF">2023-09-21T18:17:37Z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0x0101001C5797BCB595434BA4A67708D96415E5</vt:lpwstr>
  </property>
  <property fmtid="{D5CDD505-2E9C-101B-9397-08002B2CF9AE}" pid="3" name="RTD_x0020_Department">
    <vt:lpwstr/>
  </property>
  <property fmtid="{D5CDD505-2E9C-101B-9397-08002B2CF9AE}" pid="4" name="RTD Department">
    <vt:lpwstr/>
  </property>
</Properties>
</file>