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6"/>
  </p:notesMasterIdLst>
  <p:handoutMasterIdLst>
    <p:handoutMasterId r:id="rId27"/>
  </p:handoutMasterIdLst>
  <p:sldIdLst>
    <p:sldId id="261" r:id="rId5"/>
    <p:sldId id="260" r:id="rId6"/>
    <p:sldId id="340" r:id="rId7"/>
    <p:sldId id="341" r:id="rId8"/>
    <p:sldId id="342" r:id="rId9"/>
    <p:sldId id="343" r:id="rId10"/>
    <p:sldId id="344" r:id="rId11"/>
    <p:sldId id="332" r:id="rId12"/>
    <p:sldId id="333" r:id="rId13"/>
    <p:sldId id="339" r:id="rId14"/>
    <p:sldId id="345" r:id="rId15"/>
    <p:sldId id="334" r:id="rId16"/>
    <p:sldId id="346" r:id="rId17"/>
    <p:sldId id="335" r:id="rId18"/>
    <p:sldId id="337" r:id="rId19"/>
    <p:sldId id="347" r:id="rId20"/>
    <p:sldId id="336" r:id="rId21"/>
    <p:sldId id="338" r:id="rId22"/>
    <p:sldId id="330" r:id="rId23"/>
    <p:sldId id="318" r:id="rId24"/>
    <p:sldId id="31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00FF"/>
    <a:srgbClr val="24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27634B-60B4-424A-9B90-77A23D8138AC}" v="5" dt="2023-12-20T20:35:17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6143"/>
  </p:normalViewPr>
  <p:slideViewPr>
    <p:cSldViewPr snapToGrid="0" snapToObjects="1">
      <p:cViewPr varScale="1">
        <p:scale>
          <a:sx n="114" d="100"/>
          <a:sy n="114" d="100"/>
        </p:scale>
        <p:origin x="63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38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Garcia" userId="e17cf53c-5303-449e-ab88-be44e1aacd74" providerId="ADAL" clId="{B627634B-60B4-424A-9B90-77A23D8138AC}"/>
    <pc:docChg chg="undo custSel addSld delSld modSld sldOrd">
      <pc:chgData name="Denise Garcia" userId="e17cf53c-5303-449e-ab88-be44e1aacd74" providerId="ADAL" clId="{B627634B-60B4-424A-9B90-77A23D8138AC}" dt="2023-12-20T20:35:20.437" v="973" actId="34135"/>
      <pc:docMkLst>
        <pc:docMk/>
      </pc:docMkLst>
      <pc:sldChg chg="modSp mod">
        <pc:chgData name="Denise Garcia" userId="e17cf53c-5303-449e-ab88-be44e1aacd74" providerId="ADAL" clId="{B627634B-60B4-424A-9B90-77A23D8138AC}" dt="2023-12-20T17:22:04.309" v="103" actId="20577"/>
        <pc:sldMkLst>
          <pc:docMk/>
          <pc:sldMk cId="3005764528" sldId="260"/>
        </pc:sldMkLst>
        <pc:spChg chg="mod">
          <ac:chgData name="Denise Garcia" userId="e17cf53c-5303-449e-ab88-be44e1aacd74" providerId="ADAL" clId="{B627634B-60B4-424A-9B90-77A23D8138AC}" dt="2023-12-20T17:22:04.309" v="103" actId="20577"/>
          <ac:spMkLst>
            <pc:docMk/>
            <pc:sldMk cId="3005764528" sldId="260"/>
            <ac:spMk id="3" creationId="{01053A03-F7AE-A740-9632-CD35052733E1}"/>
          </ac:spMkLst>
        </pc:spChg>
      </pc:sldChg>
      <pc:sldChg chg="addSp delSp modSp mod ord">
        <pc:chgData name="Denise Garcia" userId="e17cf53c-5303-449e-ab88-be44e1aacd74" providerId="ADAL" clId="{B627634B-60B4-424A-9B90-77A23D8138AC}" dt="2023-12-20T17:35:26.167" v="117"/>
        <pc:sldMkLst>
          <pc:docMk/>
          <pc:sldMk cId="3502446182" sldId="319"/>
        </pc:sldMkLst>
        <pc:spChg chg="mod">
          <ac:chgData name="Denise Garcia" userId="e17cf53c-5303-449e-ab88-be44e1aacd74" providerId="ADAL" clId="{B627634B-60B4-424A-9B90-77A23D8138AC}" dt="2023-12-20T15:24:47.730" v="5" actId="6549"/>
          <ac:spMkLst>
            <pc:docMk/>
            <pc:sldMk cId="3502446182" sldId="319"/>
            <ac:spMk id="3" creationId="{01053A03-F7AE-A740-9632-CD35052733E1}"/>
          </ac:spMkLst>
        </pc:spChg>
        <pc:spChg chg="add mod">
          <ac:chgData name="Denise Garcia" userId="e17cf53c-5303-449e-ab88-be44e1aacd74" providerId="ADAL" clId="{B627634B-60B4-424A-9B90-77A23D8138AC}" dt="2023-12-20T17:21:27.723" v="44" actId="1076"/>
          <ac:spMkLst>
            <pc:docMk/>
            <pc:sldMk cId="3502446182" sldId="319"/>
            <ac:spMk id="4" creationId="{6D924DA0-BE91-A86C-9D00-BA4D8C34854A}"/>
          </ac:spMkLst>
        </pc:spChg>
        <pc:picChg chg="add del mod">
          <ac:chgData name="Denise Garcia" userId="e17cf53c-5303-449e-ab88-be44e1aacd74" providerId="ADAL" clId="{B627634B-60B4-424A-9B90-77A23D8138AC}" dt="2023-12-20T17:34:49.328" v="109" actId="478"/>
          <ac:picMkLst>
            <pc:docMk/>
            <pc:sldMk cId="3502446182" sldId="319"/>
            <ac:picMk id="5" creationId="{9EBB7624-1197-9FF4-9EF6-575D23A0C383}"/>
          </ac:picMkLst>
        </pc:picChg>
      </pc:sldChg>
      <pc:sldChg chg="del">
        <pc:chgData name="Denise Garcia" userId="e17cf53c-5303-449e-ab88-be44e1aacd74" providerId="ADAL" clId="{B627634B-60B4-424A-9B90-77A23D8138AC}" dt="2023-12-20T19:46:04.676" v="943" actId="2696"/>
        <pc:sldMkLst>
          <pc:docMk/>
          <pc:sldMk cId="3084290392" sldId="331"/>
        </pc:sldMkLst>
      </pc:sldChg>
      <pc:sldChg chg="addSp delSp modSp mod">
        <pc:chgData name="Denise Garcia" userId="e17cf53c-5303-449e-ab88-be44e1aacd74" providerId="ADAL" clId="{B627634B-60B4-424A-9B90-77A23D8138AC}" dt="2023-12-20T18:00:17.126" v="928" actId="1076"/>
        <pc:sldMkLst>
          <pc:docMk/>
          <pc:sldMk cId="714556930" sldId="332"/>
        </pc:sldMkLst>
        <pc:spChg chg="add mod">
          <ac:chgData name="Denise Garcia" userId="e17cf53c-5303-449e-ab88-be44e1aacd74" providerId="ADAL" clId="{B627634B-60B4-424A-9B90-77A23D8138AC}" dt="2023-12-20T17:58:58.865" v="841" actId="14100"/>
          <ac:spMkLst>
            <pc:docMk/>
            <pc:sldMk cId="714556930" sldId="332"/>
            <ac:spMk id="3" creationId="{07D000EE-BFF1-3BAC-0B47-43561102045B}"/>
          </ac:spMkLst>
        </pc:spChg>
        <pc:spChg chg="add del mod">
          <ac:chgData name="Denise Garcia" userId="e17cf53c-5303-449e-ab88-be44e1aacd74" providerId="ADAL" clId="{B627634B-60B4-424A-9B90-77A23D8138AC}" dt="2023-12-20T18:00:17.126" v="928" actId="1076"/>
          <ac:spMkLst>
            <pc:docMk/>
            <pc:sldMk cId="714556930" sldId="332"/>
            <ac:spMk id="5" creationId="{BCFA67ED-94FE-8DC0-1726-C5FE83D06E9B}"/>
          </ac:spMkLst>
        </pc:spChg>
        <pc:picChg chg="mod">
          <ac:chgData name="Denise Garcia" userId="e17cf53c-5303-449e-ab88-be44e1aacd74" providerId="ADAL" clId="{B627634B-60B4-424A-9B90-77A23D8138AC}" dt="2023-12-20T17:59:33.283" v="848" actId="1076"/>
          <ac:picMkLst>
            <pc:docMk/>
            <pc:sldMk cId="714556930" sldId="332"/>
            <ac:picMk id="9" creationId="{B8FD3C17-3B5C-CE82-5F57-0593D547C090}"/>
          </ac:picMkLst>
        </pc:picChg>
      </pc:sldChg>
      <pc:sldChg chg="addSp modSp mod">
        <pc:chgData name="Denise Garcia" userId="e17cf53c-5303-449e-ab88-be44e1aacd74" providerId="ADAL" clId="{B627634B-60B4-424A-9B90-77A23D8138AC}" dt="2023-12-20T20:35:20.437" v="973" actId="34135"/>
        <pc:sldMkLst>
          <pc:docMk/>
          <pc:sldMk cId="2946525676" sldId="337"/>
        </pc:sldMkLst>
        <pc:spChg chg="add mod">
          <ac:chgData name="Denise Garcia" userId="e17cf53c-5303-449e-ab88-be44e1aacd74" providerId="ADAL" clId="{B627634B-60B4-424A-9B90-77A23D8138AC}" dt="2023-12-20T20:35:20.437" v="973" actId="34135"/>
          <ac:spMkLst>
            <pc:docMk/>
            <pc:sldMk cId="2946525676" sldId="337"/>
            <ac:spMk id="3" creationId="{B8B5A952-A759-3BB4-E3C1-7C6EE86A1120}"/>
          </ac:spMkLst>
        </pc:spChg>
        <pc:spChg chg="add mod">
          <ac:chgData name="Denise Garcia" userId="e17cf53c-5303-449e-ab88-be44e1aacd74" providerId="ADAL" clId="{B627634B-60B4-424A-9B90-77A23D8138AC}" dt="2023-12-20T20:35:20.437" v="973" actId="34135"/>
          <ac:spMkLst>
            <pc:docMk/>
            <pc:sldMk cId="2946525676" sldId="337"/>
            <ac:spMk id="4" creationId="{B8F6A49E-675B-6A6E-8353-4BD8571BFDDF}"/>
          </ac:spMkLst>
        </pc:spChg>
        <pc:grpChg chg="add mod">
          <ac:chgData name="Denise Garcia" userId="e17cf53c-5303-449e-ab88-be44e1aacd74" providerId="ADAL" clId="{B627634B-60B4-424A-9B90-77A23D8138AC}" dt="2023-12-20T20:35:20.437" v="973" actId="34135"/>
          <ac:grpSpMkLst>
            <pc:docMk/>
            <pc:sldMk cId="2946525676" sldId="337"/>
            <ac:grpSpMk id="8" creationId="{4EE79C82-E824-301F-B999-6B1320F953DB}"/>
          </ac:grpSpMkLst>
        </pc:grpChg>
        <pc:picChg chg="mod">
          <ac:chgData name="Denise Garcia" userId="e17cf53c-5303-449e-ab88-be44e1aacd74" providerId="ADAL" clId="{B627634B-60B4-424A-9B90-77A23D8138AC}" dt="2023-12-20T20:35:20.437" v="973" actId="34135"/>
          <ac:picMkLst>
            <pc:docMk/>
            <pc:sldMk cId="2946525676" sldId="337"/>
            <ac:picMk id="7" creationId="{39FBEAEC-D00E-A97E-604F-7ED3D2590B3C}"/>
          </ac:picMkLst>
        </pc:picChg>
      </pc:sldChg>
      <pc:sldChg chg="modSp mod">
        <pc:chgData name="Denise Garcia" userId="e17cf53c-5303-449e-ab88-be44e1aacd74" providerId="ADAL" clId="{B627634B-60B4-424A-9B90-77A23D8138AC}" dt="2023-12-20T19:47:10.837" v="964" actId="20577"/>
        <pc:sldMkLst>
          <pc:docMk/>
          <pc:sldMk cId="1629272815" sldId="339"/>
        </pc:sldMkLst>
        <pc:spChg chg="mod">
          <ac:chgData name="Denise Garcia" userId="e17cf53c-5303-449e-ab88-be44e1aacd74" providerId="ADAL" clId="{B627634B-60B4-424A-9B90-77A23D8138AC}" dt="2023-12-20T17:31:09.786" v="107"/>
          <ac:spMkLst>
            <pc:docMk/>
            <pc:sldMk cId="1629272815" sldId="339"/>
            <ac:spMk id="2" creationId="{64E90FE5-99D4-524E-B4C9-A63E76C12A0A}"/>
          </ac:spMkLst>
        </pc:spChg>
        <pc:spChg chg="mod">
          <ac:chgData name="Denise Garcia" userId="e17cf53c-5303-449e-ab88-be44e1aacd74" providerId="ADAL" clId="{B627634B-60B4-424A-9B90-77A23D8138AC}" dt="2023-12-20T19:47:10.837" v="964" actId="20577"/>
          <ac:spMkLst>
            <pc:docMk/>
            <pc:sldMk cId="1629272815" sldId="339"/>
            <ac:spMk id="8" creationId="{C5005B9F-0B1F-03C9-F841-87BDE3452E8B}"/>
          </ac:spMkLst>
        </pc:spChg>
      </pc:sldChg>
      <pc:sldChg chg="addSp delSp modSp add mod ord">
        <pc:chgData name="Denise Garcia" userId="e17cf53c-5303-449e-ab88-be44e1aacd74" providerId="ADAL" clId="{B627634B-60B4-424A-9B90-77A23D8138AC}" dt="2023-12-20T17:37:43.348" v="179" actId="20577"/>
        <pc:sldMkLst>
          <pc:docMk/>
          <pc:sldMk cId="2840341446" sldId="340"/>
        </pc:sldMkLst>
        <pc:spChg chg="mod">
          <ac:chgData name="Denise Garcia" userId="e17cf53c-5303-449e-ab88-be44e1aacd74" providerId="ADAL" clId="{B627634B-60B4-424A-9B90-77A23D8138AC}" dt="2023-12-20T17:37:43.348" v="179" actId="20577"/>
          <ac:spMkLst>
            <pc:docMk/>
            <pc:sldMk cId="2840341446" sldId="340"/>
            <ac:spMk id="2" creationId="{64E90FE5-99D4-524E-B4C9-A63E76C12A0A}"/>
          </ac:spMkLst>
        </pc:spChg>
        <pc:spChg chg="mod">
          <ac:chgData name="Denise Garcia" userId="e17cf53c-5303-449e-ab88-be44e1aacd74" providerId="ADAL" clId="{B627634B-60B4-424A-9B90-77A23D8138AC}" dt="2023-12-20T17:37:02.336" v="173" actId="20577"/>
          <ac:spMkLst>
            <pc:docMk/>
            <pc:sldMk cId="2840341446" sldId="340"/>
            <ac:spMk id="3" creationId="{01053A03-F7AE-A740-9632-CD35052733E1}"/>
          </ac:spMkLst>
        </pc:spChg>
        <pc:spChg chg="del mod">
          <ac:chgData name="Denise Garcia" userId="e17cf53c-5303-449e-ab88-be44e1aacd74" providerId="ADAL" clId="{B627634B-60B4-424A-9B90-77A23D8138AC}" dt="2023-12-20T17:35:07.996" v="114" actId="21"/>
          <ac:spMkLst>
            <pc:docMk/>
            <pc:sldMk cId="2840341446" sldId="340"/>
            <ac:spMk id="4" creationId="{6D924DA0-BE91-A86C-9D00-BA4D8C34854A}"/>
          </ac:spMkLst>
        </pc:spChg>
        <pc:spChg chg="add mod">
          <ac:chgData name="Denise Garcia" userId="e17cf53c-5303-449e-ab88-be44e1aacd74" providerId="ADAL" clId="{B627634B-60B4-424A-9B90-77A23D8138AC}" dt="2023-12-20T17:37:37.235" v="178" actId="1582"/>
          <ac:spMkLst>
            <pc:docMk/>
            <pc:sldMk cId="2840341446" sldId="340"/>
            <ac:spMk id="9" creationId="{E2E81430-B9B1-11F1-C209-8DF65325A27B}"/>
          </ac:spMkLst>
        </pc:spChg>
        <pc:picChg chg="del">
          <ac:chgData name="Denise Garcia" userId="e17cf53c-5303-449e-ab88-be44e1aacd74" providerId="ADAL" clId="{B627634B-60B4-424A-9B90-77A23D8138AC}" dt="2023-12-20T17:35:09.788" v="115" actId="478"/>
          <ac:picMkLst>
            <pc:docMk/>
            <pc:sldMk cId="2840341446" sldId="340"/>
            <ac:picMk id="5" creationId="{9EBB7624-1197-9FF4-9EF6-575D23A0C383}"/>
          </ac:picMkLst>
        </pc:picChg>
        <pc:picChg chg="add mod">
          <ac:chgData name="Denise Garcia" userId="e17cf53c-5303-449e-ab88-be44e1aacd74" providerId="ADAL" clId="{B627634B-60B4-424A-9B90-77A23D8138AC}" dt="2023-12-20T17:37:05.975" v="174" actId="1076"/>
          <ac:picMkLst>
            <pc:docMk/>
            <pc:sldMk cId="2840341446" sldId="340"/>
            <ac:picMk id="8" creationId="{51BB9A1E-BA1D-C9DB-16BA-467ED67BDE9C}"/>
          </ac:picMkLst>
        </pc:picChg>
      </pc:sldChg>
      <pc:sldChg chg="addSp delSp modSp add mod">
        <pc:chgData name="Denise Garcia" userId="e17cf53c-5303-449e-ab88-be44e1aacd74" providerId="ADAL" clId="{B627634B-60B4-424A-9B90-77A23D8138AC}" dt="2023-12-20T17:43:00.294" v="345" actId="478"/>
        <pc:sldMkLst>
          <pc:docMk/>
          <pc:sldMk cId="3651658926" sldId="341"/>
        </pc:sldMkLst>
        <pc:spChg chg="mod">
          <ac:chgData name="Denise Garcia" userId="e17cf53c-5303-449e-ab88-be44e1aacd74" providerId="ADAL" clId="{B627634B-60B4-424A-9B90-77A23D8138AC}" dt="2023-12-20T17:42:52.736" v="343" actId="20577"/>
          <ac:spMkLst>
            <pc:docMk/>
            <pc:sldMk cId="3651658926" sldId="341"/>
            <ac:spMk id="3" creationId="{01053A03-F7AE-A740-9632-CD35052733E1}"/>
          </ac:spMkLst>
        </pc:spChg>
        <pc:spChg chg="del mod">
          <ac:chgData name="Denise Garcia" userId="e17cf53c-5303-449e-ab88-be44e1aacd74" providerId="ADAL" clId="{B627634B-60B4-424A-9B90-77A23D8138AC}" dt="2023-12-20T17:41:55.979" v="252" actId="478"/>
          <ac:spMkLst>
            <pc:docMk/>
            <pc:sldMk cId="3651658926" sldId="341"/>
            <ac:spMk id="9" creationId="{E2E81430-B9B1-11F1-C209-8DF65325A27B}"/>
          </ac:spMkLst>
        </pc:spChg>
        <pc:picChg chg="add mod ord">
          <ac:chgData name="Denise Garcia" userId="e17cf53c-5303-449e-ab88-be44e1aacd74" providerId="ADAL" clId="{B627634B-60B4-424A-9B90-77A23D8138AC}" dt="2023-12-20T17:42:56.160" v="344" actId="1076"/>
          <ac:picMkLst>
            <pc:docMk/>
            <pc:sldMk cId="3651658926" sldId="341"/>
            <ac:picMk id="5" creationId="{9E3E69D3-76BA-4ABB-1D9D-3CBE0F3776C8}"/>
          </ac:picMkLst>
        </pc:picChg>
        <pc:picChg chg="del mod">
          <ac:chgData name="Denise Garcia" userId="e17cf53c-5303-449e-ab88-be44e1aacd74" providerId="ADAL" clId="{B627634B-60B4-424A-9B90-77A23D8138AC}" dt="2023-12-20T17:40:09.949" v="188" actId="478"/>
          <ac:picMkLst>
            <pc:docMk/>
            <pc:sldMk cId="3651658926" sldId="341"/>
            <ac:picMk id="8" creationId="{51BB9A1E-BA1D-C9DB-16BA-467ED67BDE9C}"/>
          </ac:picMkLst>
        </pc:picChg>
        <pc:cxnChg chg="add del mod">
          <ac:chgData name="Denise Garcia" userId="e17cf53c-5303-449e-ab88-be44e1aacd74" providerId="ADAL" clId="{B627634B-60B4-424A-9B90-77A23D8138AC}" dt="2023-12-20T17:43:00.294" v="345" actId="478"/>
          <ac:cxnSpMkLst>
            <pc:docMk/>
            <pc:sldMk cId="3651658926" sldId="341"/>
            <ac:cxnSpMk id="10" creationId="{B1AF26D0-20F0-1DC2-6B52-A7CCF7855F70}"/>
          </ac:cxnSpMkLst>
        </pc:cxnChg>
      </pc:sldChg>
      <pc:sldChg chg="addSp delSp modSp add mod">
        <pc:chgData name="Denise Garcia" userId="e17cf53c-5303-449e-ab88-be44e1aacd74" providerId="ADAL" clId="{B627634B-60B4-424A-9B90-77A23D8138AC}" dt="2023-12-20T17:45:42.967" v="507" actId="20577"/>
        <pc:sldMkLst>
          <pc:docMk/>
          <pc:sldMk cId="1647416093" sldId="342"/>
        </pc:sldMkLst>
        <pc:spChg chg="mod">
          <ac:chgData name="Denise Garcia" userId="e17cf53c-5303-449e-ab88-be44e1aacd74" providerId="ADAL" clId="{B627634B-60B4-424A-9B90-77A23D8138AC}" dt="2023-12-20T17:45:42.967" v="507" actId="20577"/>
          <ac:spMkLst>
            <pc:docMk/>
            <pc:sldMk cId="1647416093" sldId="342"/>
            <ac:spMk id="3" creationId="{01053A03-F7AE-A740-9632-CD35052733E1}"/>
          </ac:spMkLst>
        </pc:spChg>
        <pc:picChg chg="del">
          <ac:chgData name="Denise Garcia" userId="e17cf53c-5303-449e-ab88-be44e1aacd74" providerId="ADAL" clId="{B627634B-60B4-424A-9B90-77A23D8138AC}" dt="2023-12-20T17:44:05.933" v="347" actId="478"/>
          <ac:picMkLst>
            <pc:docMk/>
            <pc:sldMk cId="1647416093" sldId="342"/>
            <ac:picMk id="5" creationId="{9E3E69D3-76BA-4ABB-1D9D-3CBE0F3776C8}"/>
          </ac:picMkLst>
        </pc:picChg>
        <pc:picChg chg="add mod">
          <ac:chgData name="Denise Garcia" userId="e17cf53c-5303-449e-ab88-be44e1aacd74" providerId="ADAL" clId="{B627634B-60B4-424A-9B90-77A23D8138AC}" dt="2023-12-20T17:44:28.090" v="352" actId="14100"/>
          <ac:picMkLst>
            <pc:docMk/>
            <pc:sldMk cId="1647416093" sldId="342"/>
            <ac:picMk id="7" creationId="{17B8A0A0-1412-E26E-E01C-37FE1BEB34EE}"/>
          </ac:picMkLst>
        </pc:picChg>
      </pc:sldChg>
      <pc:sldChg chg="addSp delSp modSp add mod ord modClrScheme chgLayout">
        <pc:chgData name="Denise Garcia" userId="e17cf53c-5303-449e-ab88-be44e1aacd74" providerId="ADAL" clId="{B627634B-60B4-424A-9B90-77A23D8138AC}" dt="2023-12-20T17:56:40.457" v="788"/>
        <pc:sldMkLst>
          <pc:docMk/>
          <pc:sldMk cId="3582324370" sldId="343"/>
        </pc:sldMkLst>
        <pc:spChg chg="mod">
          <ac:chgData name="Denise Garcia" userId="e17cf53c-5303-449e-ab88-be44e1aacd74" providerId="ADAL" clId="{B627634B-60B4-424A-9B90-77A23D8138AC}" dt="2023-12-20T17:50:45.599" v="514" actId="26606"/>
          <ac:spMkLst>
            <pc:docMk/>
            <pc:sldMk cId="3582324370" sldId="343"/>
            <ac:spMk id="2" creationId="{64E90FE5-99D4-524E-B4C9-A63E76C12A0A}"/>
          </ac:spMkLst>
        </pc:spChg>
        <pc:spChg chg="mod">
          <ac:chgData name="Denise Garcia" userId="e17cf53c-5303-449e-ab88-be44e1aacd74" providerId="ADAL" clId="{B627634B-60B4-424A-9B90-77A23D8138AC}" dt="2023-12-20T17:54:00.188" v="750"/>
          <ac:spMkLst>
            <pc:docMk/>
            <pc:sldMk cId="3582324370" sldId="343"/>
            <ac:spMk id="3" creationId="{01053A03-F7AE-A740-9632-CD35052733E1}"/>
          </ac:spMkLst>
        </pc:spChg>
        <pc:spChg chg="mod ord">
          <ac:chgData name="Denise Garcia" userId="e17cf53c-5303-449e-ab88-be44e1aacd74" providerId="ADAL" clId="{B627634B-60B4-424A-9B90-77A23D8138AC}" dt="2023-12-20T17:50:45.599" v="514" actId="26606"/>
          <ac:spMkLst>
            <pc:docMk/>
            <pc:sldMk cId="3582324370" sldId="343"/>
            <ac:spMk id="6" creationId="{E9EEAA10-3AC0-3C43-89EF-69383831F14C}"/>
          </ac:spMkLst>
        </pc:spChg>
        <pc:spChg chg="add del mod">
          <ac:chgData name="Denise Garcia" userId="e17cf53c-5303-449e-ab88-be44e1aacd74" providerId="ADAL" clId="{B627634B-60B4-424A-9B90-77A23D8138AC}" dt="2023-12-20T17:50:45.599" v="514" actId="26606"/>
          <ac:spMkLst>
            <pc:docMk/>
            <pc:sldMk cId="3582324370" sldId="343"/>
            <ac:spMk id="11" creationId="{2C4BA111-1831-087D-182A-C041E89810CA}"/>
          </ac:spMkLst>
        </pc:spChg>
        <pc:picChg chg="add mod">
          <ac:chgData name="Denise Garcia" userId="e17cf53c-5303-449e-ab88-be44e1aacd74" providerId="ADAL" clId="{B627634B-60B4-424A-9B90-77A23D8138AC}" dt="2023-12-20T17:52:38.587" v="739" actId="14100"/>
          <ac:picMkLst>
            <pc:docMk/>
            <pc:sldMk cId="3582324370" sldId="343"/>
            <ac:picMk id="5" creationId="{3BE3607C-561F-AE84-B67D-58CDE99727CB}"/>
          </ac:picMkLst>
        </pc:picChg>
        <pc:picChg chg="del">
          <ac:chgData name="Denise Garcia" userId="e17cf53c-5303-449e-ab88-be44e1aacd74" providerId="ADAL" clId="{B627634B-60B4-424A-9B90-77A23D8138AC}" dt="2023-12-20T17:50:37.798" v="509" actId="478"/>
          <ac:picMkLst>
            <pc:docMk/>
            <pc:sldMk cId="3582324370" sldId="343"/>
            <ac:picMk id="7" creationId="{17B8A0A0-1412-E26E-E01C-37FE1BEB34EE}"/>
          </ac:picMkLst>
        </pc:picChg>
      </pc:sldChg>
      <pc:sldChg chg="modSp add mod ord">
        <pc:chgData name="Denise Garcia" userId="e17cf53c-5303-449e-ab88-be44e1aacd74" providerId="ADAL" clId="{B627634B-60B4-424A-9B90-77A23D8138AC}" dt="2023-12-20T17:57:25.031" v="836" actId="20577"/>
        <pc:sldMkLst>
          <pc:docMk/>
          <pc:sldMk cId="3064546727" sldId="344"/>
        </pc:sldMkLst>
        <pc:spChg chg="mod">
          <ac:chgData name="Denise Garcia" userId="e17cf53c-5303-449e-ab88-be44e1aacd74" providerId="ADAL" clId="{B627634B-60B4-424A-9B90-77A23D8138AC}" dt="2023-12-20T17:57:25.031" v="836" actId="20577"/>
          <ac:spMkLst>
            <pc:docMk/>
            <pc:sldMk cId="3064546727" sldId="344"/>
            <ac:spMk id="3" creationId="{01053A03-F7AE-A740-9632-CD35052733E1}"/>
          </ac:spMkLst>
        </pc:spChg>
        <pc:spChg chg="mod">
          <ac:chgData name="Denise Garcia" userId="e17cf53c-5303-449e-ab88-be44e1aacd74" providerId="ADAL" clId="{B627634B-60B4-424A-9B90-77A23D8138AC}" dt="2023-12-20T17:56:57.948" v="791" actId="1076"/>
          <ac:spMkLst>
            <pc:docMk/>
            <pc:sldMk cId="3064546727" sldId="344"/>
            <ac:spMk id="9" creationId="{E2E81430-B9B1-11F1-C209-8DF65325A27B}"/>
          </ac:spMkLst>
        </pc:spChg>
        <pc:picChg chg="mod">
          <ac:chgData name="Denise Garcia" userId="e17cf53c-5303-449e-ab88-be44e1aacd74" providerId="ADAL" clId="{B627634B-60B4-424A-9B90-77A23D8138AC}" dt="2023-12-20T17:56:49.161" v="790" actId="1076"/>
          <ac:picMkLst>
            <pc:docMk/>
            <pc:sldMk cId="3064546727" sldId="344"/>
            <ac:picMk id="8" creationId="{51BB9A1E-BA1D-C9DB-16BA-467ED67BDE9C}"/>
          </ac:picMkLst>
        </pc:picChg>
      </pc:sldChg>
      <pc:sldChg chg="modSp add mod ord">
        <pc:chgData name="Denise Garcia" userId="e17cf53c-5303-449e-ab88-be44e1aacd74" providerId="ADAL" clId="{B627634B-60B4-424A-9B90-77A23D8138AC}" dt="2023-12-20T19:44:56.346" v="934" actId="1076"/>
        <pc:sldMkLst>
          <pc:docMk/>
          <pc:sldMk cId="1922906733" sldId="345"/>
        </pc:sldMkLst>
        <pc:spChg chg="mod">
          <ac:chgData name="Denise Garcia" userId="e17cf53c-5303-449e-ab88-be44e1aacd74" providerId="ADAL" clId="{B627634B-60B4-424A-9B90-77A23D8138AC}" dt="2023-12-20T19:44:56.346" v="934" actId="1076"/>
          <ac:spMkLst>
            <pc:docMk/>
            <pc:sldMk cId="1922906733" sldId="345"/>
            <ac:spMk id="3" creationId="{07D000EE-BFF1-3BAC-0B47-43561102045B}"/>
          </ac:spMkLst>
        </pc:spChg>
      </pc:sldChg>
      <pc:sldChg chg="modSp add mod ord">
        <pc:chgData name="Denise Garcia" userId="e17cf53c-5303-449e-ab88-be44e1aacd74" providerId="ADAL" clId="{B627634B-60B4-424A-9B90-77A23D8138AC}" dt="2023-12-20T19:45:24.758" v="938" actId="1076"/>
        <pc:sldMkLst>
          <pc:docMk/>
          <pc:sldMk cId="3536451331" sldId="346"/>
        </pc:sldMkLst>
        <pc:spChg chg="mod">
          <ac:chgData name="Denise Garcia" userId="e17cf53c-5303-449e-ab88-be44e1aacd74" providerId="ADAL" clId="{B627634B-60B4-424A-9B90-77A23D8138AC}" dt="2023-12-20T19:45:24.758" v="938" actId="1076"/>
          <ac:spMkLst>
            <pc:docMk/>
            <pc:sldMk cId="3536451331" sldId="346"/>
            <ac:spMk id="3" creationId="{07D000EE-BFF1-3BAC-0B47-43561102045B}"/>
          </ac:spMkLst>
        </pc:spChg>
      </pc:sldChg>
      <pc:sldChg chg="modSp add mod ord">
        <pc:chgData name="Denise Garcia" userId="e17cf53c-5303-449e-ab88-be44e1aacd74" providerId="ADAL" clId="{B627634B-60B4-424A-9B90-77A23D8138AC}" dt="2023-12-20T19:45:53.910" v="942" actId="1076"/>
        <pc:sldMkLst>
          <pc:docMk/>
          <pc:sldMk cId="372221937" sldId="347"/>
        </pc:sldMkLst>
        <pc:spChg chg="mod">
          <ac:chgData name="Denise Garcia" userId="e17cf53c-5303-449e-ab88-be44e1aacd74" providerId="ADAL" clId="{B627634B-60B4-424A-9B90-77A23D8138AC}" dt="2023-12-20T19:45:53.910" v="942" actId="1076"/>
          <ac:spMkLst>
            <pc:docMk/>
            <pc:sldMk cId="372221937" sldId="347"/>
            <ac:spMk id="3" creationId="{07D000EE-BFF1-3BAC-0B47-43561102045B}"/>
          </ac:spMkLst>
        </pc:spChg>
      </pc:sldChg>
    </pc:docChg>
  </pc:docChgLst>
  <pc:docChgLst>
    <pc:chgData name="Scott Morrison" userId="288b6107-9f49-4322-a3fa-61bf205fea9f" providerId="ADAL" clId="{C4CFA9C6-D2C2-475E-A115-8D484398D81D}"/>
    <pc:docChg chg="delSld modSld">
      <pc:chgData name="Scott Morrison" userId="288b6107-9f49-4322-a3fa-61bf205fea9f" providerId="ADAL" clId="{C4CFA9C6-D2C2-475E-A115-8D484398D81D}" dt="2023-11-21T14:38:41.904" v="8" actId="47"/>
      <pc:docMkLst>
        <pc:docMk/>
      </pc:docMkLst>
      <pc:sldChg chg="modSp del mod">
        <pc:chgData name="Scott Morrison" userId="288b6107-9f49-4322-a3fa-61bf205fea9f" providerId="ADAL" clId="{C4CFA9C6-D2C2-475E-A115-8D484398D81D}" dt="2023-11-21T14:38:41.904" v="8" actId="47"/>
        <pc:sldMkLst>
          <pc:docMk/>
          <pc:sldMk cId="1732383428" sldId="320"/>
        </pc:sldMkLst>
        <pc:spChg chg="mod">
          <ac:chgData name="Scott Morrison" userId="288b6107-9f49-4322-a3fa-61bf205fea9f" providerId="ADAL" clId="{C4CFA9C6-D2C2-475E-A115-8D484398D81D}" dt="2023-11-21T14:38:26.859" v="0" actId="21"/>
          <ac:spMkLst>
            <pc:docMk/>
            <pc:sldMk cId="1732383428" sldId="320"/>
            <ac:spMk id="3" creationId="{01053A03-F7AE-A740-9632-CD35052733E1}"/>
          </ac:spMkLst>
        </pc:spChg>
      </pc:sldChg>
      <pc:sldChg chg="modSp mod">
        <pc:chgData name="Scott Morrison" userId="288b6107-9f49-4322-a3fa-61bf205fea9f" providerId="ADAL" clId="{C4CFA9C6-D2C2-475E-A115-8D484398D81D}" dt="2023-11-21T14:38:34.615" v="7" actId="6549"/>
        <pc:sldMkLst>
          <pc:docMk/>
          <pc:sldMk cId="4179054028" sldId="321"/>
        </pc:sldMkLst>
        <pc:spChg chg="mod">
          <ac:chgData name="Scott Morrison" userId="288b6107-9f49-4322-a3fa-61bf205fea9f" providerId="ADAL" clId="{C4CFA9C6-D2C2-475E-A115-8D484398D81D}" dt="2023-11-21T14:38:34.615" v="7" actId="6549"/>
          <ac:spMkLst>
            <pc:docMk/>
            <pc:sldMk cId="4179054028" sldId="321"/>
            <ac:spMk id="3" creationId="{01053A03-F7AE-A740-9632-CD35052733E1}"/>
          </ac:spMkLst>
        </pc:spChg>
      </pc:sldChg>
    </pc:docChg>
  </pc:docChgLst>
  <pc:docChgLst>
    <pc:chgData name="Scott Morrison" userId="288b6107-9f49-4322-a3fa-61bf205fea9f" providerId="ADAL" clId="{09A28AE1-051C-4A36-B6D6-AE73C927E784}"/>
    <pc:docChg chg="custSel addSld delSld modSld">
      <pc:chgData name="Scott Morrison" userId="288b6107-9f49-4322-a3fa-61bf205fea9f" providerId="ADAL" clId="{09A28AE1-051C-4A36-B6D6-AE73C927E784}" dt="2023-11-21T20:57:32.965" v="1255" actId="20577"/>
      <pc:docMkLst>
        <pc:docMk/>
      </pc:docMkLst>
      <pc:sldChg chg="modSp mod">
        <pc:chgData name="Scott Morrison" userId="288b6107-9f49-4322-a3fa-61bf205fea9f" providerId="ADAL" clId="{09A28AE1-051C-4A36-B6D6-AE73C927E784}" dt="2023-11-21T14:43:33.122" v="13" actId="20577"/>
        <pc:sldMkLst>
          <pc:docMk/>
          <pc:sldMk cId="3005764528" sldId="260"/>
        </pc:sldMkLst>
        <pc:spChg chg="mod">
          <ac:chgData name="Scott Morrison" userId="288b6107-9f49-4322-a3fa-61bf205fea9f" providerId="ADAL" clId="{09A28AE1-051C-4A36-B6D6-AE73C927E784}" dt="2023-11-21T14:43:33.122" v="13" actId="20577"/>
          <ac:spMkLst>
            <pc:docMk/>
            <pc:sldMk cId="3005764528" sldId="260"/>
            <ac:spMk id="3" creationId="{01053A03-F7AE-A740-9632-CD35052733E1}"/>
          </ac:spMkLst>
        </pc:spChg>
      </pc:sldChg>
      <pc:sldChg chg="addSp modSp mod">
        <pc:chgData name="Scott Morrison" userId="288b6107-9f49-4322-a3fa-61bf205fea9f" providerId="ADAL" clId="{09A28AE1-051C-4A36-B6D6-AE73C927E784}" dt="2023-11-21T19:28:08.970" v="1024" actId="207"/>
        <pc:sldMkLst>
          <pc:docMk/>
          <pc:sldMk cId="3502446182" sldId="319"/>
        </pc:sldMkLst>
        <pc:spChg chg="mod">
          <ac:chgData name="Scott Morrison" userId="288b6107-9f49-4322-a3fa-61bf205fea9f" providerId="ADAL" clId="{09A28AE1-051C-4A36-B6D6-AE73C927E784}" dt="2023-11-21T19:28:08.970" v="1024" actId="207"/>
          <ac:spMkLst>
            <pc:docMk/>
            <pc:sldMk cId="3502446182" sldId="319"/>
            <ac:spMk id="3" creationId="{01053A03-F7AE-A740-9632-CD35052733E1}"/>
          </ac:spMkLst>
        </pc:spChg>
        <pc:picChg chg="add mod">
          <ac:chgData name="Scott Morrison" userId="288b6107-9f49-4322-a3fa-61bf205fea9f" providerId="ADAL" clId="{09A28AE1-051C-4A36-B6D6-AE73C927E784}" dt="2023-11-21T19:22:52.113" v="921" actId="1076"/>
          <ac:picMkLst>
            <pc:docMk/>
            <pc:sldMk cId="3502446182" sldId="319"/>
            <ac:picMk id="5" creationId="{9EBB7624-1197-9FF4-9EF6-575D23A0C383}"/>
          </ac:picMkLst>
        </pc:picChg>
      </pc:sldChg>
      <pc:sldChg chg="del">
        <pc:chgData name="Scott Morrison" userId="288b6107-9f49-4322-a3fa-61bf205fea9f" providerId="ADAL" clId="{09A28AE1-051C-4A36-B6D6-AE73C927E784}" dt="2023-11-21T19:16:53.962" v="733" actId="47"/>
        <pc:sldMkLst>
          <pc:docMk/>
          <pc:sldMk cId="4179054028" sldId="321"/>
        </pc:sldMkLst>
      </pc:sldChg>
      <pc:sldChg chg="del">
        <pc:chgData name="Scott Morrison" userId="288b6107-9f49-4322-a3fa-61bf205fea9f" providerId="ADAL" clId="{09A28AE1-051C-4A36-B6D6-AE73C927E784}" dt="2023-11-21T19:18:12.500" v="761" actId="47"/>
        <pc:sldMkLst>
          <pc:docMk/>
          <pc:sldMk cId="3646593465" sldId="322"/>
        </pc:sldMkLst>
      </pc:sldChg>
      <pc:sldChg chg="del">
        <pc:chgData name="Scott Morrison" userId="288b6107-9f49-4322-a3fa-61bf205fea9f" providerId="ADAL" clId="{09A28AE1-051C-4A36-B6D6-AE73C927E784}" dt="2023-11-21T19:18:14.947" v="762" actId="47"/>
        <pc:sldMkLst>
          <pc:docMk/>
          <pc:sldMk cId="529134818" sldId="323"/>
        </pc:sldMkLst>
      </pc:sldChg>
      <pc:sldChg chg="del">
        <pc:chgData name="Scott Morrison" userId="288b6107-9f49-4322-a3fa-61bf205fea9f" providerId="ADAL" clId="{09A28AE1-051C-4A36-B6D6-AE73C927E784}" dt="2023-11-21T19:18:16.750" v="763" actId="47"/>
        <pc:sldMkLst>
          <pc:docMk/>
          <pc:sldMk cId="1637942487" sldId="324"/>
        </pc:sldMkLst>
      </pc:sldChg>
      <pc:sldChg chg="del">
        <pc:chgData name="Scott Morrison" userId="288b6107-9f49-4322-a3fa-61bf205fea9f" providerId="ADAL" clId="{09A28AE1-051C-4A36-B6D6-AE73C927E784}" dt="2023-11-21T19:18:18.438" v="764" actId="47"/>
        <pc:sldMkLst>
          <pc:docMk/>
          <pc:sldMk cId="2452031308" sldId="325"/>
        </pc:sldMkLst>
      </pc:sldChg>
      <pc:sldChg chg="del">
        <pc:chgData name="Scott Morrison" userId="288b6107-9f49-4322-a3fa-61bf205fea9f" providerId="ADAL" clId="{09A28AE1-051C-4A36-B6D6-AE73C927E784}" dt="2023-11-21T19:18:19.484" v="765" actId="47"/>
        <pc:sldMkLst>
          <pc:docMk/>
          <pc:sldMk cId="2936263424" sldId="327"/>
        </pc:sldMkLst>
      </pc:sldChg>
      <pc:sldChg chg="del">
        <pc:chgData name="Scott Morrison" userId="288b6107-9f49-4322-a3fa-61bf205fea9f" providerId="ADAL" clId="{09A28AE1-051C-4A36-B6D6-AE73C927E784}" dt="2023-11-21T19:18:20.761" v="766" actId="47"/>
        <pc:sldMkLst>
          <pc:docMk/>
          <pc:sldMk cId="2295658376" sldId="328"/>
        </pc:sldMkLst>
      </pc:sldChg>
      <pc:sldChg chg="del">
        <pc:chgData name="Scott Morrison" userId="288b6107-9f49-4322-a3fa-61bf205fea9f" providerId="ADAL" clId="{09A28AE1-051C-4A36-B6D6-AE73C927E784}" dt="2023-11-21T19:18:22.724" v="767" actId="47"/>
        <pc:sldMkLst>
          <pc:docMk/>
          <pc:sldMk cId="106975175" sldId="329"/>
        </pc:sldMkLst>
      </pc:sldChg>
      <pc:sldChg chg="addSp delSp modSp mod">
        <pc:chgData name="Scott Morrison" userId="288b6107-9f49-4322-a3fa-61bf205fea9f" providerId="ADAL" clId="{09A28AE1-051C-4A36-B6D6-AE73C927E784}" dt="2023-11-21T19:30:54.852" v="1156" actId="1076"/>
        <pc:sldMkLst>
          <pc:docMk/>
          <pc:sldMk cId="2010774464" sldId="330"/>
        </pc:sldMkLst>
        <pc:picChg chg="add mod">
          <ac:chgData name="Scott Morrison" userId="288b6107-9f49-4322-a3fa-61bf205fea9f" providerId="ADAL" clId="{09A28AE1-051C-4A36-B6D6-AE73C927E784}" dt="2023-11-21T19:30:54.852" v="1156" actId="1076"/>
          <ac:picMkLst>
            <pc:docMk/>
            <pc:sldMk cId="2010774464" sldId="330"/>
            <ac:picMk id="4" creationId="{A3689F0D-AC5C-9D96-5B6E-0FAE24372666}"/>
          </ac:picMkLst>
        </pc:picChg>
        <pc:picChg chg="del">
          <ac:chgData name="Scott Morrison" userId="288b6107-9f49-4322-a3fa-61bf205fea9f" providerId="ADAL" clId="{09A28AE1-051C-4A36-B6D6-AE73C927E784}" dt="2023-11-21T17:15:29.392" v="37" actId="478"/>
          <ac:picMkLst>
            <pc:docMk/>
            <pc:sldMk cId="2010774464" sldId="330"/>
            <ac:picMk id="7" creationId="{B404877D-B8A6-FE56-65A5-B6768F0FA22C}"/>
          </ac:picMkLst>
        </pc:picChg>
      </pc:sldChg>
      <pc:sldChg chg="modSp mod">
        <pc:chgData name="Scott Morrison" userId="288b6107-9f49-4322-a3fa-61bf205fea9f" providerId="ADAL" clId="{09A28AE1-051C-4A36-B6D6-AE73C927E784}" dt="2023-11-21T19:27:07.338" v="1021" actId="122"/>
        <pc:sldMkLst>
          <pc:docMk/>
          <pc:sldMk cId="3084290392" sldId="331"/>
        </pc:sldMkLst>
        <pc:spChg chg="mod">
          <ac:chgData name="Scott Morrison" userId="288b6107-9f49-4322-a3fa-61bf205fea9f" providerId="ADAL" clId="{09A28AE1-051C-4A36-B6D6-AE73C927E784}" dt="2023-11-21T19:27:07.338" v="1021" actId="122"/>
          <ac:spMkLst>
            <pc:docMk/>
            <pc:sldMk cId="3084290392" sldId="331"/>
            <ac:spMk id="3" creationId="{01053A03-F7AE-A740-9632-CD35052733E1}"/>
          </ac:spMkLst>
        </pc:spChg>
      </pc:sldChg>
      <pc:sldChg chg="addSp delSp modSp mod">
        <pc:chgData name="Scott Morrison" userId="288b6107-9f49-4322-a3fa-61bf205fea9f" providerId="ADAL" clId="{09A28AE1-051C-4A36-B6D6-AE73C927E784}" dt="2023-11-21T19:30:12.228" v="1149" actId="208"/>
        <pc:sldMkLst>
          <pc:docMk/>
          <pc:sldMk cId="714556930" sldId="332"/>
        </pc:sldMkLst>
        <pc:spChg chg="del">
          <ac:chgData name="Scott Morrison" userId="288b6107-9f49-4322-a3fa-61bf205fea9f" providerId="ADAL" clId="{09A28AE1-051C-4A36-B6D6-AE73C927E784}" dt="2023-11-21T18:52:07.816" v="140" actId="478"/>
          <ac:spMkLst>
            <pc:docMk/>
            <pc:sldMk cId="714556930" sldId="332"/>
            <ac:spMk id="3" creationId="{01053A03-F7AE-A740-9632-CD35052733E1}"/>
          </ac:spMkLst>
        </pc:spChg>
        <pc:spChg chg="add mod">
          <ac:chgData name="Scott Morrison" userId="288b6107-9f49-4322-a3fa-61bf205fea9f" providerId="ADAL" clId="{09A28AE1-051C-4A36-B6D6-AE73C927E784}" dt="2023-11-21T19:29:27.596" v="1144" actId="20577"/>
          <ac:spMkLst>
            <pc:docMk/>
            <pc:sldMk cId="714556930" sldId="332"/>
            <ac:spMk id="5" creationId="{BCFA67ED-94FE-8DC0-1726-C5FE83D06E9B}"/>
          </ac:spMkLst>
        </pc:spChg>
        <pc:picChg chg="del">
          <ac:chgData name="Scott Morrison" userId="288b6107-9f49-4322-a3fa-61bf205fea9f" providerId="ADAL" clId="{09A28AE1-051C-4A36-B6D6-AE73C927E784}" dt="2023-11-21T18:52:04.819" v="139" actId="478"/>
          <ac:picMkLst>
            <pc:docMk/>
            <pc:sldMk cId="714556930" sldId="332"/>
            <ac:picMk id="7" creationId="{2DF8EFE0-8C98-A6F8-66F0-99F0877FC11F}"/>
          </ac:picMkLst>
        </pc:picChg>
        <pc:picChg chg="add mod">
          <ac:chgData name="Scott Morrison" userId="288b6107-9f49-4322-a3fa-61bf205fea9f" providerId="ADAL" clId="{09A28AE1-051C-4A36-B6D6-AE73C927E784}" dt="2023-11-21T19:30:12.228" v="1149" actId="208"/>
          <ac:picMkLst>
            <pc:docMk/>
            <pc:sldMk cId="714556930" sldId="332"/>
            <ac:picMk id="9" creationId="{B8FD3C17-3B5C-CE82-5F57-0593D547C090}"/>
          </ac:picMkLst>
        </pc:picChg>
      </pc:sldChg>
      <pc:sldChg chg="addSp delSp modSp add mod">
        <pc:chgData name="Scott Morrison" userId="288b6107-9f49-4322-a3fa-61bf205fea9f" providerId="ADAL" clId="{09A28AE1-051C-4A36-B6D6-AE73C927E784}" dt="2023-11-21T19:30:05.453" v="1148" actId="208"/>
        <pc:sldMkLst>
          <pc:docMk/>
          <pc:sldMk cId="3462456777" sldId="333"/>
        </pc:sldMkLst>
        <pc:spChg chg="mod">
          <ac:chgData name="Scott Morrison" userId="288b6107-9f49-4322-a3fa-61bf205fea9f" providerId="ADAL" clId="{09A28AE1-051C-4A36-B6D6-AE73C927E784}" dt="2023-11-21T18:58:55.874" v="334" actId="20577"/>
          <ac:spMkLst>
            <pc:docMk/>
            <pc:sldMk cId="3462456777" sldId="333"/>
            <ac:spMk id="5" creationId="{BCFA67ED-94FE-8DC0-1726-C5FE83D06E9B}"/>
          </ac:spMkLst>
        </pc:spChg>
        <pc:picChg chg="add mod">
          <ac:chgData name="Scott Morrison" userId="288b6107-9f49-4322-a3fa-61bf205fea9f" providerId="ADAL" clId="{09A28AE1-051C-4A36-B6D6-AE73C927E784}" dt="2023-11-21T19:30:05.453" v="1148" actId="208"/>
          <ac:picMkLst>
            <pc:docMk/>
            <pc:sldMk cId="3462456777" sldId="333"/>
            <ac:picMk id="4" creationId="{D6E0E0E1-6414-F618-BB39-657C928D9937}"/>
          </ac:picMkLst>
        </pc:picChg>
        <pc:picChg chg="del">
          <ac:chgData name="Scott Morrison" userId="288b6107-9f49-4322-a3fa-61bf205fea9f" providerId="ADAL" clId="{09A28AE1-051C-4A36-B6D6-AE73C927E784}" dt="2023-11-21T18:55:58.232" v="182" actId="478"/>
          <ac:picMkLst>
            <pc:docMk/>
            <pc:sldMk cId="3462456777" sldId="333"/>
            <ac:picMk id="9" creationId="{B8FD3C17-3B5C-CE82-5F57-0593D547C090}"/>
          </ac:picMkLst>
        </pc:picChg>
      </pc:sldChg>
      <pc:sldChg chg="addSp delSp modSp add mod">
        <pc:chgData name="Scott Morrison" userId="288b6107-9f49-4322-a3fa-61bf205fea9f" providerId="ADAL" clId="{09A28AE1-051C-4A36-B6D6-AE73C927E784}" dt="2023-11-21T20:57:32.965" v="1255" actId="20577"/>
        <pc:sldMkLst>
          <pc:docMk/>
          <pc:sldMk cId="4189899193" sldId="334"/>
        </pc:sldMkLst>
        <pc:spChg chg="mod">
          <ac:chgData name="Scott Morrison" userId="288b6107-9f49-4322-a3fa-61bf205fea9f" providerId="ADAL" clId="{09A28AE1-051C-4A36-B6D6-AE73C927E784}" dt="2023-11-21T20:57:32.965" v="1255" actId="20577"/>
          <ac:spMkLst>
            <pc:docMk/>
            <pc:sldMk cId="4189899193" sldId="334"/>
            <ac:spMk id="5" creationId="{BCFA67ED-94FE-8DC0-1726-C5FE83D06E9B}"/>
          </ac:spMkLst>
        </pc:spChg>
        <pc:picChg chg="del">
          <ac:chgData name="Scott Morrison" userId="288b6107-9f49-4322-a3fa-61bf205fea9f" providerId="ADAL" clId="{09A28AE1-051C-4A36-B6D6-AE73C927E784}" dt="2023-11-21T19:00:51.267" v="353" actId="478"/>
          <ac:picMkLst>
            <pc:docMk/>
            <pc:sldMk cId="4189899193" sldId="334"/>
            <ac:picMk id="4" creationId="{D6E0E0E1-6414-F618-BB39-657C928D9937}"/>
          </ac:picMkLst>
        </pc:picChg>
        <pc:picChg chg="add del mod">
          <ac:chgData name="Scott Morrison" userId="288b6107-9f49-4322-a3fa-61bf205fea9f" providerId="ADAL" clId="{09A28AE1-051C-4A36-B6D6-AE73C927E784}" dt="2023-11-21T19:01:53.065" v="380" actId="478"/>
          <ac:picMkLst>
            <pc:docMk/>
            <pc:sldMk cId="4189899193" sldId="334"/>
            <ac:picMk id="7" creationId="{F48669E7-E4CD-CAEB-FCF9-08CBE016EE58}"/>
          </ac:picMkLst>
        </pc:picChg>
        <pc:picChg chg="add mod">
          <ac:chgData name="Scott Morrison" userId="288b6107-9f49-4322-a3fa-61bf205fea9f" providerId="ADAL" clId="{09A28AE1-051C-4A36-B6D6-AE73C927E784}" dt="2023-11-21T19:30:24.640" v="1151" actId="208"/>
          <ac:picMkLst>
            <pc:docMk/>
            <pc:sldMk cId="4189899193" sldId="334"/>
            <ac:picMk id="9" creationId="{C1AF3C07-ECD1-D451-4E42-3BEA17834825}"/>
          </ac:picMkLst>
        </pc:picChg>
      </pc:sldChg>
      <pc:sldChg chg="addSp delSp modSp add mod">
        <pc:chgData name="Scott Morrison" userId="288b6107-9f49-4322-a3fa-61bf205fea9f" providerId="ADAL" clId="{09A28AE1-051C-4A36-B6D6-AE73C927E784}" dt="2023-11-21T19:30:29.942" v="1152" actId="208"/>
        <pc:sldMkLst>
          <pc:docMk/>
          <pc:sldMk cId="1453051503" sldId="335"/>
        </pc:sldMkLst>
        <pc:spChg chg="mod">
          <ac:chgData name="Scott Morrison" userId="288b6107-9f49-4322-a3fa-61bf205fea9f" providerId="ADAL" clId="{09A28AE1-051C-4A36-B6D6-AE73C927E784}" dt="2023-11-21T19:08:00.924" v="441" actId="20577"/>
          <ac:spMkLst>
            <pc:docMk/>
            <pc:sldMk cId="1453051503" sldId="335"/>
            <ac:spMk id="5" creationId="{BCFA67ED-94FE-8DC0-1726-C5FE83D06E9B}"/>
          </ac:spMkLst>
        </pc:spChg>
        <pc:picChg chg="add mod">
          <ac:chgData name="Scott Morrison" userId="288b6107-9f49-4322-a3fa-61bf205fea9f" providerId="ADAL" clId="{09A28AE1-051C-4A36-B6D6-AE73C927E784}" dt="2023-11-21T19:30:29.942" v="1152" actId="208"/>
          <ac:picMkLst>
            <pc:docMk/>
            <pc:sldMk cId="1453051503" sldId="335"/>
            <ac:picMk id="4" creationId="{8A41789C-B462-7334-DA57-30252D16EFEB}"/>
          </ac:picMkLst>
        </pc:picChg>
        <pc:picChg chg="del">
          <ac:chgData name="Scott Morrison" userId="288b6107-9f49-4322-a3fa-61bf205fea9f" providerId="ADAL" clId="{09A28AE1-051C-4A36-B6D6-AE73C927E784}" dt="2023-11-21T19:03:11.005" v="387" actId="478"/>
          <ac:picMkLst>
            <pc:docMk/>
            <pc:sldMk cId="1453051503" sldId="335"/>
            <ac:picMk id="9" creationId="{C1AF3C07-ECD1-D451-4E42-3BEA17834825}"/>
          </ac:picMkLst>
        </pc:picChg>
      </pc:sldChg>
      <pc:sldChg chg="addSp delSp modSp add mod">
        <pc:chgData name="Scott Morrison" userId="288b6107-9f49-4322-a3fa-61bf205fea9f" providerId="ADAL" clId="{09A28AE1-051C-4A36-B6D6-AE73C927E784}" dt="2023-11-21T19:30:40.675" v="1154" actId="208"/>
        <pc:sldMkLst>
          <pc:docMk/>
          <pc:sldMk cId="2971703789" sldId="336"/>
        </pc:sldMkLst>
        <pc:spChg chg="mod">
          <ac:chgData name="Scott Morrison" userId="288b6107-9f49-4322-a3fa-61bf205fea9f" providerId="ADAL" clId="{09A28AE1-051C-4A36-B6D6-AE73C927E784}" dt="2023-11-21T19:09:21.014" v="482" actId="6549"/>
          <ac:spMkLst>
            <pc:docMk/>
            <pc:sldMk cId="2971703789" sldId="336"/>
            <ac:spMk id="5" creationId="{BCFA67ED-94FE-8DC0-1726-C5FE83D06E9B}"/>
          </ac:spMkLst>
        </pc:spChg>
        <pc:picChg chg="del">
          <ac:chgData name="Scott Morrison" userId="288b6107-9f49-4322-a3fa-61bf205fea9f" providerId="ADAL" clId="{09A28AE1-051C-4A36-B6D6-AE73C927E784}" dt="2023-11-21T19:08:34.207" v="462" actId="478"/>
          <ac:picMkLst>
            <pc:docMk/>
            <pc:sldMk cId="2971703789" sldId="336"/>
            <ac:picMk id="4" creationId="{8A41789C-B462-7334-DA57-30252D16EFEB}"/>
          </ac:picMkLst>
        </pc:picChg>
        <pc:picChg chg="add mod">
          <ac:chgData name="Scott Morrison" userId="288b6107-9f49-4322-a3fa-61bf205fea9f" providerId="ADAL" clId="{09A28AE1-051C-4A36-B6D6-AE73C927E784}" dt="2023-11-21T19:30:40.675" v="1154" actId="208"/>
          <ac:picMkLst>
            <pc:docMk/>
            <pc:sldMk cId="2971703789" sldId="336"/>
            <ac:picMk id="7" creationId="{2216CD61-0FC5-1610-F88A-E62FDCD7A32C}"/>
          </ac:picMkLst>
        </pc:picChg>
      </pc:sldChg>
      <pc:sldChg chg="addSp delSp modSp add mod">
        <pc:chgData name="Scott Morrison" userId="288b6107-9f49-4322-a3fa-61bf205fea9f" providerId="ADAL" clId="{09A28AE1-051C-4A36-B6D6-AE73C927E784}" dt="2023-11-21T19:30:36.155" v="1153" actId="208"/>
        <pc:sldMkLst>
          <pc:docMk/>
          <pc:sldMk cId="2946525676" sldId="337"/>
        </pc:sldMkLst>
        <pc:spChg chg="mod">
          <ac:chgData name="Scott Morrison" userId="288b6107-9f49-4322-a3fa-61bf205fea9f" providerId="ADAL" clId="{09A28AE1-051C-4A36-B6D6-AE73C927E784}" dt="2023-11-21T19:26:47.005" v="1013" actId="20577"/>
          <ac:spMkLst>
            <pc:docMk/>
            <pc:sldMk cId="2946525676" sldId="337"/>
            <ac:spMk id="5" creationId="{BCFA67ED-94FE-8DC0-1726-C5FE83D06E9B}"/>
          </ac:spMkLst>
        </pc:spChg>
        <pc:picChg chg="del">
          <ac:chgData name="Scott Morrison" userId="288b6107-9f49-4322-a3fa-61bf205fea9f" providerId="ADAL" clId="{09A28AE1-051C-4A36-B6D6-AE73C927E784}" dt="2023-11-21T19:11:07.410" v="485" actId="478"/>
          <ac:picMkLst>
            <pc:docMk/>
            <pc:sldMk cId="2946525676" sldId="337"/>
            <ac:picMk id="4" creationId="{8A41789C-B462-7334-DA57-30252D16EFEB}"/>
          </ac:picMkLst>
        </pc:picChg>
        <pc:picChg chg="add mod">
          <ac:chgData name="Scott Morrison" userId="288b6107-9f49-4322-a3fa-61bf205fea9f" providerId="ADAL" clId="{09A28AE1-051C-4A36-B6D6-AE73C927E784}" dt="2023-11-21T19:30:36.155" v="1153" actId="208"/>
          <ac:picMkLst>
            <pc:docMk/>
            <pc:sldMk cId="2946525676" sldId="337"/>
            <ac:picMk id="7" creationId="{39FBEAEC-D00E-A97E-604F-7ED3D2590B3C}"/>
          </ac:picMkLst>
        </pc:picChg>
      </pc:sldChg>
      <pc:sldChg chg="addSp delSp modSp add mod">
        <pc:chgData name="Scott Morrison" userId="288b6107-9f49-4322-a3fa-61bf205fea9f" providerId="ADAL" clId="{09A28AE1-051C-4A36-B6D6-AE73C927E784}" dt="2023-11-21T19:30:45.549" v="1155" actId="208"/>
        <pc:sldMkLst>
          <pc:docMk/>
          <pc:sldMk cId="2527230505" sldId="338"/>
        </pc:sldMkLst>
        <pc:spChg chg="mod">
          <ac:chgData name="Scott Morrison" userId="288b6107-9f49-4322-a3fa-61bf205fea9f" providerId="ADAL" clId="{09A28AE1-051C-4A36-B6D6-AE73C927E784}" dt="2023-11-21T19:26:54.042" v="1018" actId="20577"/>
          <ac:spMkLst>
            <pc:docMk/>
            <pc:sldMk cId="2527230505" sldId="338"/>
            <ac:spMk id="5" creationId="{BCFA67ED-94FE-8DC0-1726-C5FE83D06E9B}"/>
          </ac:spMkLst>
        </pc:spChg>
        <pc:picChg chg="add mod">
          <ac:chgData name="Scott Morrison" userId="288b6107-9f49-4322-a3fa-61bf205fea9f" providerId="ADAL" clId="{09A28AE1-051C-4A36-B6D6-AE73C927E784}" dt="2023-11-21T19:30:45.549" v="1155" actId="208"/>
          <ac:picMkLst>
            <pc:docMk/>
            <pc:sldMk cId="2527230505" sldId="338"/>
            <ac:picMk id="4" creationId="{2F5F17AF-C48D-F404-A0E6-5DD37C1FDC4C}"/>
          </ac:picMkLst>
        </pc:picChg>
        <pc:picChg chg="del">
          <ac:chgData name="Scott Morrison" userId="288b6107-9f49-4322-a3fa-61bf205fea9f" providerId="ADAL" clId="{09A28AE1-051C-4A36-B6D6-AE73C927E784}" dt="2023-11-21T19:17:34.360" v="757" actId="478"/>
          <ac:picMkLst>
            <pc:docMk/>
            <pc:sldMk cId="2527230505" sldId="338"/>
            <ac:picMk id="7" creationId="{39FBEAEC-D00E-A97E-604F-7ED3D2590B3C}"/>
          </ac:picMkLst>
        </pc:picChg>
      </pc:sldChg>
      <pc:sldChg chg="addSp delSp modSp add mod">
        <pc:chgData name="Scott Morrison" userId="288b6107-9f49-4322-a3fa-61bf205fea9f" providerId="ADAL" clId="{09A28AE1-051C-4A36-B6D6-AE73C927E784}" dt="2023-11-21T19:30:19.745" v="1150" actId="208"/>
        <pc:sldMkLst>
          <pc:docMk/>
          <pc:sldMk cId="1629272815" sldId="339"/>
        </pc:sldMkLst>
        <pc:spChg chg="del mod">
          <ac:chgData name="Scott Morrison" userId="288b6107-9f49-4322-a3fa-61bf205fea9f" providerId="ADAL" clId="{09A28AE1-051C-4A36-B6D6-AE73C927E784}" dt="2023-11-21T19:25:59.152" v="957" actId="478"/>
          <ac:spMkLst>
            <pc:docMk/>
            <pc:sldMk cId="1629272815" sldId="339"/>
            <ac:spMk id="5" creationId="{BCFA67ED-94FE-8DC0-1726-C5FE83D06E9B}"/>
          </ac:spMkLst>
        </pc:spChg>
        <pc:spChg chg="add mod">
          <ac:chgData name="Scott Morrison" userId="288b6107-9f49-4322-a3fa-61bf205fea9f" providerId="ADAL" clId="{09A28AE1-051C-4A36-B6D6-AE73C927E784}" dt="2023-11-21T19:26:31.656" v="1007" actId="20577"/>
          <ac:spMkLst>
            <pc:docMk/>
            <pc:sldMk cId="1629272815" sldId="339"/>
            <ac:spMk id="8" creationId="{C5005B9F-0B1F-03C9-F841-87BDE3452E8B}"/>
          </ac:spMkLst>
        </pc:spChg>
        <pc:spChg chg="add del mod">
          <ac:chgData name="Scott Morrison" userId="288b6107-9f49-4322-a3fa-61bf205fea9f" providerId="ADAL" clId="{09A28AE1-051C-4A36-B6D6-AE73C927E784}" dt="2023-11-21T19:26:04.570" v="958" actId="478"/>
          <ac:spMkLst>
            <pc:docMk/>
            <pc:sldMk cId="1629272815" sldId="339"/>
            <ac:spMk id="10" creationId="{C546D22D-D82F-3218-CDC9-DBCDCE8AD634}"/>
          </ac:spMkLst>
        </pc:spChg>
        <pc:picChg chg="del">
          <ac:chgData name="Scott Morrison" userId="288b6107-9f49-4322-a3fa-61bf205fea9f" providerId="ADAL" clId="{09A28AE1-051C-4A36-B6D6-AE73C927E784}" dt="2023-11-21T19:24:13.963" v="948" actId="478"/>
          <ac:picMkLst>
            <pc:docMk/>
            <pc:sldMk cId="1629272815" sldId="339"/>
            <ac:picMk id="4" creationId="{8A41789C-B462-7334-DA57-30252D16EFEB}"/>
          </ac:picMkLst>
        </pc:picChg>
        <pc:picChg chg="add mod">
          <ac:chgData name="Scott Morrison" userId="288b6107-9f49-4322-a3fa-61bf205fea9f" providerId="ADAL" clId="{09A28AE1-051C-4A36-B6D6-AE73C927E784}" dt="2023-11-21T19:30:19.745" v="1150" actId="208"/>
          <ac:picMkLst>
            <pc:docMk/>
            <pc:sldMk cId="1629272815" sldId="339"/>
            <ac:picMk id="7" creationId="{B9D41381-9E22-60EA-2B96-C5B7083B87D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F97815-E80E-A041-AED0-35170BEFFA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Regional Transportation District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F8B58-4BFF-2349-9633-02A1AAAF7D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3939D-8E41-9A47-BC36-2837CD800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15283-7C58-0843-91F2-10153012C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1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Regional Transportation District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E8224-E466-B240-AA46-5850534386F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BCFDA-875E-B543-B61B-7BE86F07F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5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5C20DDAC-998A-544D-9D19-F0A1E8B88BA8}" type="datetime4">
              <a:rPr lang="en-US" smtClean="0"/>
              <a:t>December 20, 2023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0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CB26AD1E-2C8C-6849-A992-1F7C486F1F0A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Icon – White Only</a:t>
            </a:r>
          </a:p>
        </p:txBody>
      </p:sp>
    </p:spTree>
    <p:extLst>
      <p:ext uri="{BB962C8B-B14F-4D97-AF65-F5344CB8AC3E}">
        <p14:creationId xmlns:p14="http://schemas.microsoft.com/office/powerpoint/2010/main" val="213204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3F603706-DD93-B948-A29F-1A09A8D53BEE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Icon – White Only</a:t>
            </a:r>
          </a:p>
        </p:txBody>
      </p:sp>
    </p:spTree>
    <p:extLst>
      <p:ext uri="{BB962C8B-B14F-4D97-AF65-F5344CB8AC3E}">
        <p14:creationId xmlns:p14="http://schemas.microsoft.com/office/powerpoint/2010/main" val="358932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3A9FE6B0-FADE-6243-BB7C-1626F5DC8B42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Icon – Black Only</a:t>
            </a:r>
          </a:p>
        </p:txBody>
      </p:sp>
    </p:spTree>
    <p:extLst>
      <p:ext uri="{BB962C8B-B14F-4D97-AF65-F5344CB8AC3E}">
        <p14:creationId xmlns:p14="http://schemas.microsoft.com/office/powerpoint/2010/main" val="244259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1"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AA5999E6-7DD3-D948-88F7-1CD1476FC8E7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06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2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3F4650B5-9E6E-9B45-A4E4-2A97C97E5AE1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8232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71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3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B583FF54-2EB2-FD46-A6F1-7D5A5936C294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1650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4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4">
    <p:bg>
      <p:bgPr>
        <a:blipFill dpi="0" rotWithShape="1">
          <a:blip r:embed="rId2" cstate="email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B7F24748-FE67-1446-87EE-76C9B840AC4A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28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5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5C687788-2974-6B4F-93B7-5D5001A157BC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33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6"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5F211488-B291-FD4A-AE57-F409E141C86C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26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1"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C43DF059-3862-2F4F-A7D5-61018294491E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0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5C20DDAC-998A-544D-9D19-F0A1E8B88BA8}" type="datetime4">
              <a:rPr lang="en-US" smtClean="0"/>
              <a:t>December 20, 2023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E1DBDF-17D5-A64C-B8DE-3959A7A6A5AE}"/>
              </a:ext>
            </a:extLst>
          </p:cNvPr>
          <p:cNvSpPr txBox="1"/>
          <p:nvPr userDrawn="1"/>
        </p:nvSpPr>
        <p:spPr>
          <a:xfrm>
            <a:off x="2395934" y="995214"/>
            <a:ext cx="4694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Make Lives Better</a:t>
            </a:r>
          </a:p>
          <a:p>
            <a:r>
              <a:rPr lang="en-US" sz="28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Connections.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115B4C-3E15-B945-B25F-F8BA3157B894}"/>
              </a:ext>
            </a:extLst>
          </p:cNvPr>
          <p:cNvSpPr/>
          <p:nvPr userDrawn="1"/>
        </p:nvSpPr>
        <p:spPr>
          <a:xfrm>
            <a:off x="2483642" y="2118391"/>
            <a:ext cx="3928881" cy="117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2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2"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9EFEAC7C-5832-5240-AFE0-ACD175E429EE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16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3"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E0A0109B-7205-1743-AED4-2F2E9B708AC1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08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72D5C621-102C-044D-9D17-019C73CD3C79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62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 - bus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72D5C621-102C-044D-9D17-019C73CD3C79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66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5"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8FEAB0E2-78B1-CA44-AECE-7B631CC1D5AE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94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infrastructure 1"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753AD7C2-38DF-194A-BC51-C717ABBFFE6F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67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infrastructure 2"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4842EE38-ED3F-9947-841A-F5984694FC9C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91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infrastructur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DB3C3B8A-5A1A-AB4F-BD9A-1100609AF5F7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4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63F36-032F-9446-80A3-2701CB57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53BF-21A4-7949-A881-10526EA04F33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7" name="Picture Placeholder 6">
            <a:extLst>
              <a:ext uri="{FF2B5EF4-FFF2-40B4-BE49-F238E27FC236}">
                <a16:creationId xmlns:a16="http://schemas.microsoft.com/office/drawing/2014/main" id="{5F74C1B1-83AB-C34C-9002-ED4F91FA48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</p:spTree>
    <p:extLst>
      <p:ext uri="{BB962C8B-B14F-4D97-AF65-F5344CB8AC3E}">
        <p14:creationId xmlns:p14="http://schemas.microsoft.com/office/powerpoint/2010/main" val="3495858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10216450" cy="4559402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buSzPct val="150000"/>
              <a:defRPr/>
            </a:lvl1pPr>
            <a:lvl2pPr>
              <a:lnSpc>
                <a:spcPct val="100000"/>
              </a:lnSpc>
              <a:buClr>
                <a:schemeClr val="accent1"/>
              </a:buClr>
              <a:buSzPct val="150000"/>
              <a:defRPr/>
            </a:lvl2pPr>
            <a:lvl3pPr>
              <a:lnSpc>
                <a:spcPct val="100000"/>
              </a:lnSpc>
              <a:buClr>
                <a:schemeClr val="accent1"/>
              </a:buClr>
              <a:buSzPct val="150000"/>
              <a:defRPr/>
            </a:lvl3pPr>
            <a:lvl4pPr>
              <a:lnSpc>
                <a:spcPct val="100000"/>
              </a:lnSpc>
              <a:buClr>
                <a:schemeClr val="accent1"/>
              </a:buClr>
              <a:buSzPct val="150000"/>
              <a:defRPr/>
            </a:lvl4pPr>
            <a:lvl5pPr>
              <a:lnSpc>
                <a:spcPct val="100000"/>
              </a:lnSpc>
              <a:buClr>
                <a:schemeClr val="accent1"/>
              </a:buClr>
              <a:buSzPct val="150000"/>
              <a:defRPr sz="1200"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A2B82-A0F6-F04E-B753-CD1A74DDE7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574B590-26A3-F947-9C5B-8C3953C210F5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88EB5-D554-6D4E-9830-E9C44C91C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1E7BA-2F9E-424D-BFD4-AF6E251976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8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20E5365A-C3E0-EA4B-91CB-E5AC9D71EA7B}" type="datetime4">
              <a:rPr lang="en-US" smtClean="0"/>
              <a:t>December 20, 2023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 useBgFill="1">
        <p:nvSpPr>
          <p:cNvPr id="6" name="Picture Placeholder 5">
            <a:extLst>
              <a:ext uri="{FF2B5EF4-FFF2-40B4-BE49-F238E27FC236}">
                <a16:creationId xmlns:a16="http://schemas.microsoft.com/office/drawing/2014/main" id="{031952AA-BFDD-E04D-90EE-D345E63798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79518" y="648130"/>
            <a:ext cx="3546475" cy="5539151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 </a:t>
            </a:r>
          </a:p>
        </p:txBody>
      </p:sp>
    </p:spTree>
    <p:extLst>
      <p:ext uri="{BB962C8B-B14F-4D97-AF65-F5344CB8AC3E}">
        <p14:creationId xmlns:p14="http://schemas.microsoft.com/office/powerpoint/2010/main" val="1992775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10216450" cy="4559402"/>
          </a:xfrm>
        </p:spPr>
        <p:txBody>
          <a:bodyPr/>
          <a:lstStyle>
            <a:lvl1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50000"/>
              <a:defRPr sz="12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A2B82-A0F6-F04E-B753-CD1A74DDE7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07A8950-48A6-4E4D-8888-457A535C2F85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88EB5-D554-6D4E-9830-E9C44C91C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1E7BA-2F9E-424D-BFD4-AF6E251976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80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hoto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15064" y="1796948"/>
            <a:ext cx="4089400" cy="4559402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586561-E4F0-3040-8312-251FFA74CF4C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4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Text + Photo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3E1FDD-E47A-024C-BF30-88EC7C1B988D}"/>
              </a:ext>
            </a:extLst>
          </p:cNvPr>
          <p:cNvSpPr/>
          <p:nvPr userDrawn="1"/>
        </p:nvSpPr>
        <p:spPr>
          <a:xfrm>
            <a:off x="7646258" y="2074150"/>
            <a:ext cx="4364063" cy="40450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698844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9" y="1796948"/>
            <a:ext cx="6689294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49519" y="1772847"/>
            <a:ext cx="4355451" cy="4045058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B1993BE-428F-BA47-9EE4-71E210312F83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55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 +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7600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0408" y="1796948"/>
            <a:ext cx="4089400" cy="4559402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8AB3194-B26C-E748-BF7E-38AF756A807E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9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L + Title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830" y="210142"/>
            <a:ext cx="4114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7803464" y="1463219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497" y="1796948"/>
            <a:ext cx="4157133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7482167" cy="6858000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F387C02-0B8A-8541-9B63-4663BC3CE1AD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40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L + Title + Text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830" y="210142"/>
            <a:ext cx="41148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7803464" y="1463219"/>
            <a:ext cx="2433234" cy="9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497" y="1796948"/>
            <a:ext cx="4157133" cy="4559402"/>
          </a:xfrm>
          <a:noFill/>
        </p:spPr>
        <p:txBody>
          <a:bodyPr/>
          <a:lstStyle>
            <a:lvl1pPr marL="285750" indent="-2857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1200150" indent="-2857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1543050" indent="-1714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2000250" indent="-1714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7482167" cy="6858000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EF9661-C9FE-5243-9AFE-D7554AA82628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9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2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6" name="Picture Placeholder 2">
            <a:extLst>
              <a:ext uri="{FF2B5EF4-FFF2-40B4-BE49-F238E27FC236}">
                <a16:creationId xmlns:a16="http://schemas.microsoft.com/office/drawing/2014/main" id="{21CCB728-1A89-574A-BD1E-1F7CABD70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15064" y="4249315"/>
            <a:ext cx="4089400" cy="2107035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B09AF-8F07-704F-928F-33260AD72A1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80A9889-05F8-9B4A-9796-12ABCDAEFD12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D5D1F-DB1F-2F41-8740-D69775DA27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B868F-E994-1746-A970-7E4E7D6344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11" name="Picture Placeholder 2">
            <a:extLst>
              <a:ext uri="{FF2B5EF4-FFF2-40B4-BE49-F238E27FC236}">
                <a16:creationId xmlns:a16="http://schemas.microsoft.com/office/drawing/2014/main" id="{13BCC5A4-2CA6-CC4C-AD68-9EAA89CCC5A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15064" y="1818349"/>
            <a:ext cx="4089400" cy="2107035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</p:spTree>
    <p:extLst>
      <p:ext uri="{BB962C8B-B14F-4D97-AF65-F5344CB8AC3E}">
        <p14:creationId xmlns:p14="http://schemas.microsoft.com/office/powerpoint/2010/main" val="916737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Sidebar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6" name="Picture Placeholder 2">
            <a:extLst>
              <a:ext uri="{FF2B5EF4-FFF2-40B4-BE49-F238E27FC236}">
                <a16:creationId xmlns:a16="http://schemas.microsoft.com/office/drawing/2014/main" id="{21CCB728-1A89-574A-BD1E-1F7CABD70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15064" y="4249315"/>
            <a:ext cx="4089400" cy="2107035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5982A1-9BF5-7D45-A173-0A28EBAE343E}"/>
              </a:ext>
            </a:extLst>
          </p:cNvPr>
          <p:cNvSpPr/>
          <p:nvPr userDrawn="1"/>
        </p:nvSpPr>
        <p:spPr>
          <a:xfrm>
            <a:off x="7615064" y="1796947"/>
            <a:ext cx="4642251" cy="22863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BB7C57D-2E04-D54D-9FE1-E637F369F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7883" y="1944060"/>
            <a:ext cx="3826002" cy="2023992"/>
          </a:xfrm>
        </p:spPr>
        <p:txBody>
          <a:bodyPr/>
          <a:lstStyle>
            <a:lvl1pPr marL="0">
              <a:buNone/>
              <a:defRPr sz="1800"/>
            </a:lvl1pPr>
            <a:lvl2pPr algn="l">
              <a:buFont typeface="Arial" panose="020B0604020202020204" pitchFamily="34" charset="0"/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Sidebar text box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99BEC6-B4AE-5442-B374-C080D0EE71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80E898-BBD5-7C43-BF33-2132205336D5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EB475-A18C-A847-9716-E368CDE671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901EC-5C53-B747-9629-C60D56203B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84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Tex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DB30B5-F23D-6248-B39F-4539056095B9}"/>
              </a:ext>
            </a:extLst>
          </p:cNvPr>
          <p:cNvSpPr/>
          <p:nvPr userDrawn="1"/>
        </p:nvSpPr>
        <p:spPr>
          <a:xfrm>
            <a:off x="7615064" y="1796947"/>
            <a:ext cx="4642251" cy="22863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FA96D02-461E-0646-8C55-DE5124F13B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7883" y="1944060"/>
            <a:ext cx="3826002" cy="2023992"/>
          </a:xfrm>
        </p:spPr>
        <p:txBody>
          <a:bodyPr/>
          <a:lstStyle>
            <a:lvl1pPr marL="0">
              <a:buNone/>
              <a:defRPr sz="1800"/>
            </a:lvl1pPr>
            <a:lvl2pPr algn="l">
              <a:buFont typeface="Arial" panose="020B0604020202020204" pitchFamily="34" charset="0"/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Sidebar text box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E7F40-6BD5-A549-8616-7875A55551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496F3B-A554-BD4F-BBAB-2488317340C0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69371-1880-A44A-9EC6-08170225CD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F03D8-1954-2841-A14A-E0F53A17CD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15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Char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6410" y="1796948"/>
            <a:ext cx="5425182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8A107B5-D602-9F4F-B85A-1241EFD637C8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945255-6C09-4C4F-9C82-A941C75DF43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188" y="1797050"/>
            <a:ext cx="5087937" cy="4559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36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Tableof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4BA9B38E-9079-BF44-AAD5-1517992F94A5}" type="datetime4">
              <a:rPr lang="en-US" smtClean="0"/>
              <a:t>December 20, 2023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B4BC768-5692-E14C-9FDE-18343D34E1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35577" y="1135390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B369309-D558-8647-ACDA-2AD79C5A5A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35577" y="2695167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76AB9DA9-E76F-7543-A353-B533B3385E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5577" y="4195633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A73146C-A124-E948-893F-2C9E72FCA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5577" y="5841517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0F1E751F-3AD0-5D40-A92A-B0488C58556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4399" y="892311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2C7E38BF-29D1-BB47-8CE2-F2EC0E26124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4400" y="2337162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1FCA255C-DF16-0048-9FD4-A4C1703016F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34400" y="3915701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E2DF9251-2292-7D45-B982-B39F1D7173B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34398" y="5567420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BD55F6F5-5C2D-0E47-A0DF-B14ED057FF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36113" y="2432162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3904DE36-5759-6C41-8189-EC2B8D08487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36113" y="5567420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8931DAAA-F984-A848-8FFB-0F36A59DDD4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36113" y="859844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49EC4390-70B6-DD48-8241-5B2D0067E9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36113" y="3892917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858841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D48E4A-B221-714F-9F31-8539EC65BF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433" y="-963827"/>
            <a:ext cx="5339879" cy="9127998"/>
          </a:xfrm>
          <a:prstGeom prst="rect">
            <a:avLst/>
          </a:prstGeom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D21010-2608-B34F-929C-98F35A1331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477" y="1512392"/>
            <a:ext cx="1942648" cy="3960529"/>
          </a:xfrm>
          <a:prstGeom prst="rect">
            <a:avLst/>
          </a:prstGeom>
          <a:effectLst/>
        </p:spPr>
      </p:pic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7E1BAF0C-A326-E542-B748-14B3541E10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26193" y="2013736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Drag and Drop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CED1A-2C36-AE43-849E-3C0CF49BFF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E6657B-96D0-904D-A16F-38D32E68C228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C75A1-BAAF-A740-9C07-8DD6F45E5B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6604E-AB31-C041-9E2D-9AC1D46276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52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Mockup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D21010-2608-B34F-929C-98F35A1331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69" y="1925751"/>
            <a:ext cx="1942648" cy="3960529"/>
          </a:xfrm>
          <a:prstGeom prst="rect">
            <a:avLst/>
          </a:prstGeom>
          <a:effectLst/>
        </p:spPr>
      </p:pic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7E1BAF0C-A326-E542-B748-14B3541E10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53652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Drag and Drop Photo</a:t>
            </a:r>
          </a:p>
        </p:txBody>
      </p:sp>
      <p:sp useBgFill="1">
        <p:nvSpPr>
          <p:cNvPr id="9" name="Picture Placeholder 2">
            <a:extLst>
              <a:ext uri="{FF2B5EF4-FFF2-40B4-BE49-F238E27FC236}">
                <a16:creationId xmlns:a16="http://schemas.microsoft.com/office/drawing/2014/main" id="{C1A09D85-D0FB-3449-9144-51CF264059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08128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Drag and Drop Photo</a:t>
            </a:r>
          </a:p>
        </p:txBody>
      </p:sp>
      <p:sp useBgFill="1">
        <p:nvSpPr>
          <p:cNvPr id="11" name="Picture Placeholder 2">
            <a:extLst>
              <a:ext uri="{FF2B5EF4-FFF2-40B4-BE49-F238E27FC236}">
                <a16:creationId xmlns:a16="http://schemas.microsoft.com/office/drawing/2014/main" id="{447BFC6A-DBDF-E848-936E-286CAE8938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12501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Drag and Drop Photo</a:t>
            </a:r>
          </a:p>
        </p:txBody>
      </p:sp>
      <p:sp useBgFill="1">
        <p:nvSpPr>
          <p:cNvPr id="14" name="Picture Placeholder 2">
            <a:extLst>
              <a:ext uri="{FF2B5EF4-FFF2-40B4-BE49-F238E27FC236}">
                <a16:creationId xmlns:a16="http://schemas.microsoft.com/office/drawing/2014/main" id="{5AE40C4A-B99B-764A-85BB-8AAEC41F47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9646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Drag and Drop Photo</a:t>
            </a:r>
          </a:p>
        </p:txBody>
      </p:sp>
      <p:sp useBgFill="1">
        <p:nvSpPr>
          <p:cNvPr id="15" name="Picture Placeholder 2">
            <a:extLst>
              <a:ext uri="{FF2B5EF4-FFF2-40B4-BE49-F238E27FC236}">
                <a16:creationId xmlns:a16="http://schemas.microsoft.com/office/drawing/2014/main" id="{5A6EFF08-516D-1C4D-831B-4886BF47C5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4019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CDE22-0D94-E646-8BBA-E064193472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7741B90-40BB-034A-9399-B08D0B9F2298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B96EA-FA2F-604B-B732-6180D957C7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DC374-BAB9-FF43-BF03-AF08838CDF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31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4EEAF7-075D-1548-B0C7-EAD195AEE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817" y="1936795"/>
            <a:ext cx="7388023" cy="4337809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C6EDF7-1F64-0D41-8E53-A58B3D5CC71F}"/>
              </a:ext>
            </a:extLst>
          </p:cNvPr>
          <p:cNvSpPr/>
          <p:nvPr userDrawn="1"/>
        </p:nvSpPr>
        <p:spPr>
          <a:xfrm>
            <a:off x="5554743" y="5881216"/>
            <a:ext cx="734627" cy="154523"/>
          </a:xfrm>
          <a:prstGeom prst="rect">
            <a:avLst/>
          </a:prstGeom>
          <a:solidFill>
            <a:srgbClr val="24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ahoma" panose="020B0604030504040204" pitchFamily="34" charset="0"/>
            </a:endParaRP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84ABBF62-BB3A-9E4A-910C-CBAD377ADE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1484" y="2225911"/>
            <a:ext cx="5601354" cy="3511296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79EA8-8F07-7A43-95F9-9E10C3AC66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C6A5F1C-8C4D-954C-82AF-72A87E0DC74A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3FB28-8368-E946-A92E-89D966A9BA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0C60A-316E-AA44-95DB-0F8C6AFEB7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5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imeline w/ photo Begi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139935-D364-1F4D-9BC6-C9FA8F52AAA3}"/>
              </a:ext>
            </a:extLst>
          </p:cNvPr>
          <p:cNvCxnSpPr/>
          <p:nvPr userDrawn="1"/>
        </p:nvCxnSpPr>
        <p:spPr>
          <a:xfrm>
            <a:off x="1878052" y="2599679"/>
            <a:ext cx="24414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2610196"/>
            <a:ext cx="0" cy="42478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BB5F2-EFF4-454A-B1A7-B0D3AC0C7DBC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191799C8-54D2-BE4F-A45D-BA3660BB692B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5C65C-12A1-9C4E-9C5B-706E2CD88A1F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392E9-47C7-AA46-85BC-AFBFAB7B936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93F63D37-F30A-6643-9AE2-8CC1CFA12D8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653153" y="2776606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8C3113EF-7CBF-5249-8F15-7559DD4A1BE7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653152" y="4703775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 dirty="0"/>
              <a:t>Drag and Drop Photo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EDA4CE-DA08-3341-9E0D-293D8804F01F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65254F-D533-E54B-95F0-F58A01ADC0EC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B2A4B89A-3F3E-8446-8F3D-139BAF9546D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54404" y="330409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D8C592C1-AC0F-124E-BF6F-8804926EA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F5CC26FA-0CBD-1E4B-BE75-A2524B9670E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64816" y="2783661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CA36F89-0FDC-384B-A0AF-CF93602FD0C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864815" y="4703603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7CE6469D-E11B-6A40-82CF-3E441DAFFB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9813582" cy="689613"/>
          </a:xfrm>
        </p:spPr>
        <p:txBody>
          <a:bodyPr/>
          <a:lstStyle>
            <a:lvl1pPr marL="0"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010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/ Photo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3AF3955-3400-F24C-8DDD-9BC3E45743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3153" y="2776606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8334531-D38B-0D4C-9378-348640D3729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53152" y="4703775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 dirty="0"/>
              <a:t>Drag and Drop Photo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409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64816" y="2783661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476E8FA-8EE2-5348-AFE7-1676A291CA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64815" y="4703603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79BA67B-D234-FC4D-8F4F-10F30271650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53152" y="858614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64815" y="865669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8" name="Date Placeholder 37">
            <a:extLst>
              <a:ext uri="{FF2B5EF4-FFF2-40B4-BE49-F238E27FC236}">
                <a16:creationId xmlns:a16="http://schemas.microsoft.com/office/drawing/2014/main" id="{F2338980-117B-984E-B0FE-0801A7D47CD9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64F727B0-CB63-9A41-9043-DF78F1EA2ECC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99BD4C06-C478-C844-B62E-607C01ED8B3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667FA1CB-D7DB-9349-8346-112B152D561D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670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/ Photo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3AF3955-3400-F24C-8DDD-9BC3E45743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3153" y="2776606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 dirty="0"/>
              <a:t>Drag and Drop Photo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53477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>
            <a:cxnSpLocks/>
          </p:cNvCxnSpPr>
          <p:nvPr userDrawn="1"/>
        </p:nvCxnSpPr>
        <p:spPr>
          <a:xfrm>
            <a:off x="1880863" y="5347788"/>
            <a:ext cx="24414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8172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80863" y="5491459"/>
            <a:ext cx="2120631" cy="263525"/>
          </a:xfrm>
        </p:spPr>
        <p:txBody>
          <a:bodyPr/>
          <a:lstStyle>
            <a:lvl1pPr marL="0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END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64816" y="2776606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79BA67B-D234-FC4D-8F4F-10F30271650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53152" y="858614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64815" y="858614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ABFBB-4B31-994F-AD5D-56E7367347A2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DC380A57-CDDC-2744-96A0-16B297931798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64879-8072-2346-8EA3-55DA8DABFE3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9BF31-D57D-A543-B954-97013B1D4AC5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59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imeline Begi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2599679"/>
            <a:ext cx="0" cy="42583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5089" y="2783368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476E8FA-8EE2-5348-AFE7-1676A291CA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75089" y="4696913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807980-3DBA-B942-AD90-280CD786ED20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4511EE13-1904-A746-974B-A91EA07A7087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21BE8-BD32-5342-80B3-2A73A51BA39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DFDBA-ED94-9C4C-945E-B1EBFB826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7E75AF-03A5-6749-9133-075E9A1CCC8E}"/>
              </a:ext>
            </a:extLst>
          </p:cNvPr>
          <p:cNvCxnSpPr/>
          <p:nvPr userDrawn="1"/>
        </p:nvCxnSpPr>
        <p:spPr>
          <a:xfrm>
            <a:off x="1878052" y="2599679"/>
            <a:ext cx="24414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716960-4137-EF43-963A-990267B5B73F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7B7A472-E8AB-C945-9C28-B53FBD901A58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2546E82-7261-CF4A-9083-3CB79D259A7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54404" y="330409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E1015354-1F26-BC46-BFD4-E86B807A34E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A193125E-BB35-FF40-BD1E-F6E93D996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9813582" cy="689613"/>
          </a:xfrm>
        </p:spPr>
        <p:txBody>
          <a:bodyPr/>
          <a:lstStyle>
            <a:lvl1pPr marL="0"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7703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8172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5086" y="2777150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476E8FA-8EE2-5348-AFE7-1676A291CA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75085" y="4697092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75085" y="859158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98D4A-1685-6443-9CC7-22DD63609E7B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189ACDB9-675C-1044-A6B0-395CAFE057C4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A5E4B-AAD1-9B4E-906F-17CD652030C9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918C7-3A5B-D143-9F90-FE82C3437CA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44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53477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>
            <a:cxnSpLocks/>
          </p:cNvCxnSpPr>
          <p:nvPr userDrawn="1"/>
        </p:nvCxnSpPr>
        <p:spPr>
          <a:xfrm>
            <a:off x="1880863" y="5347788"/>
            <a:ext cx="24414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8172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80863" y="5491459"/>
            <a:ext cx="2120631" cy="263525"/>
          </a:xfrm>
        </p:spPr>
        <p:txBody>
          <a:bodyPr/>
          <a:lstStyle>
            <a:lvl1pPr marL="0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END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5086" y="2777150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75085" y="859158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EDEE3-F8B2-FA4A-A24F-05F82B621118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A44D27BF-04F5-D545-BAAD-A4550D0AA083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D4874F-B3E6-DC4B-B2FA-E479595C624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936B2-8E51-214A-ADAC-F28ACCD7B380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98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3A127057-960C-4947-9399-F3084D7DDAA9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2D446A-9A51-FF4F-8927-FF45BCE946A5}"/>
              </a:ext>
            </a:extLst>
          </p:cNvPr>
          <p:cNvSpPr txBox="1">
            <a:spLocks/>
          </p:cNvSpPr>
          <p:nvPr userDrawn="1"/>
        </p:nvSpPr>
        <p:spPr>
          <a:xfrm>
            <a:off x="622300" y="2721136"/>
            <a:ext cx="7359327" cy="1630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ln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3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7147607F-9AB6-7445-A178-D78CB05848FD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5790E51-5C69-9E41-B44C-AC5F8DCE84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algn="ctr">
              <a:buNone/>
              <a:defRPr sz="1050"/>
            </a:lvl1pPr>
          </a:lstStyle>
          <a:p>
            <a:r>
              <a:rPr lang="en-US" dirty="0"/>
              <a:t>Drag and Drop Icon – Red or Black Only</a:t>
            </a:r>
          </a:p>
        </p:txBody>
      </p:sp>
    </p:spTree>
    <p:extLst>
      <p:ext uri="{BB962C8B-B14F-4D97-AF65-F5344CB8AC3E}">
        <p14:creationId xmlns:p14="http://schemas.microsoft.com/office/powerpoint/2010/main" val="19680714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mount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5D1591C4-2339-2148-8ECF-E0D643F599B2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99383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6357864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F07C3AD2-30FC-DF40-950D-E2ACE96B8AAB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258704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dirty="0"/>
              <a:t>Thank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556BD-E5E3-F14C-9186-4B1EEE5C87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7700"/>
            <a:ext cx="1587500" cy="1587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8CFB39D-1E76-A248-AC95-222F55FEAA33}"/>
              </a:ext>
            </a:extLst>
          </p:cNvPr>
          <p:cNvSpPr txBox="1">
            <a:spLocks/>
          </p:cNvSpPr>
          <p:nvPr userDrawn="1"/>
        </p:nvSpPr>
        <p:spPr>
          <a:xfrm>
            <a:off x="622300" y="4367596"/>
            <a:ext cx="7359327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800" b="0" dirty="0" err="1"/>
              <a:t>rtd-denver.com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1451922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- mount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7213922-ED55-4E4E-BAC5-EC69CB18E8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7292" y="3626602"/>
            <a:ext cx="8067384" cy="33088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99383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We Make Lives Better Through Connections.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CFB39D-1E76-A248-AC95-222F55FEAA33}"/>
              </a:ext>
            </a:extLst>
          </p:cNvPr>
          <p:cNvSpPr txBox="1">
            <a:spLocks/>
          </p:cNvSpPr>
          <p:nvPr userDrawn="1"/>
        </p:nvSpPr>
        <p:spPr>
          <a:xfrm>
            <a:off x="593671" y="6356350"/>
            <a:ext cx="3816119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1800" b="0" dirty="0" err="1">
                <a:solidFill>
                  <a:schemeClr val="tx1"/>
                </a:solidFill>
              </a:rPr>
              <a:t>rtd-denver.com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7201DD-E525-984F-AF8F-FF24014B0F25}"/>
              </a:ext>
            </a:extLst>
          </p:cNvPr>
          <p:cNvSpPr/>
          <p:nvPr userDrawn="1"/>
        </p:nvSpPr>
        <p:spPr>
          <a:xfrm>
            <a:off x="740566" y="2928939"/>
            <a:ext cx="7088983" cy="1353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51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mount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7213922-ED55-4E4E-BAC5-EC69CB18E8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7292" y="3626602"/>
            <a:ext cx="8067384" cy="33088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99383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Thank you.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CFB39D-1E76-A248-AC95-222F55FEAA33}"/>
              </a:ext>
            </a:extLst>
          </p:cNvPr>
          <p:cNvSpPr txBox="1">
            <a:spLocks/>
          </p:cNvSpPr>
          <p:nvPr userDrawn="1"/>
        </p:nvSpPr>
        <p:spPr>
          <a:xfrm>
            <a:off x="593671" y="6356350"/>
            <a:ext cx="3816119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1800" b="0" dirty="0" err="1">
                <a:solidFill>
                  <a:schemeClr val="tx1"/>
                </a:solidFill>
              </a:rPr>
              <a:t>rtd-denver.com</a:t>
            </a:r>
            <a:endParaRPr lang="en-US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78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8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Slide - no logo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8BCF3350-A260-F740-B057-8D5EA753143C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 dirty="0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 dirty="0"/>
              <a:t>Icon – White Only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6D906E-A9E4-CF44-9A26-06A3035DDCB8}"/>
              </a:ext>
            </a:extLst>
          </p:cNvPr>
          <p:cNvSpPr txBox="1"/>
          <p:nvPr userDrawn="1"/>
        </p:nvSpPr>
        <p:spPr>
          <a:xfrm>
            <a:off x="2395934" y="995214"/>
            <a:ext cx="4694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Make Lives Better</a:t>
            </a:r>
          </a:p>
          <a:p>
            <a:r>
              <a:rPr lang="en-US" sz="2800" b="1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Connections.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EDAE2-BFA3-C643-BBBA-15666AB0FD34}"/>
              </a:ext>
            </a:extLst>
          </p:cNvPr>
          <p:cNvSpPr/>
          <p:nvPr userDrawn="1"/>
        </p:nvSpPr>
        <p:spPr>
          <a:xfrm>
            <a:off x="2483642" y="2118391"/>
            <a:ext cx="3943135" cy="11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BC60127-5DDC-4B41-840A-952A88F0F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300" y="647700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3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 - no logo - 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8BCF3350-A260-F740-B057-8D5EA753143C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 dirty="0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 dirty="0"/>
              <a:t>Icon – White Only 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1BD8177-8667-AF42-853E-0355A3D05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6D906E-A9E4-CF44-9A26-06A3035DDCB8}"/>
              </a:ext>
            </a:extLst>
          </p:cNvPr>
          <p:cNvSpPr txBox="1"/>
          <p:nvPr userDrawn="1"/>
        </p:nvSpPr>
        <p:spPr>
          <a:xfrm>
            <a:off x="2395934" y="995214"/>
            <a:ext cx="4694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Make Lives Better</a:t>
            </a:r>
          </a:p>
          <a:p>
            <a:r>
              <a:rPr lang="en-US" sz="2800" b="1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Connections.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EDAE2-BFA3-C643-BBBA-15666AB0FD34}"/>
              </a:ext>
            </a:extLst>
          </p:cNvPr>
          <p:cNvSpPr/>
          <p:nvPr userDrawn="1"/>
        </p:nvSpPr>
        <p:spPr>
          <a:xfrm>
            <a:off x="2483642" y="2118391"/>
            <a:ext cx="3943135" cy="117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1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8BCF3350-A260-F740-B057-8D5EA753143C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 dirty="0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 dirty="0"/>
              <a:t>Icon – White Only </a:t>
            </a:r>
          </a:p>
        </p:txBody>
      </p:sp>
    </p:spTree>
    <p:extLst>
      <p:ext uri="{BB962C8B-B14F-4D97-AF65-F5344CB8AC3E}">
        <p14:creationId xmlns:p14="http://schemas.microsoft.com/office/powerpoint/2010/main" val="51545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dark red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E33B858C-C9F6-904F-A356-38449895C1F5}" type="datetime4">
              <a:rPr lang="en-US" smtClean="0"/>
              <a:t>December 20, 2023</a:t>
            </a:fld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 dirty="0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 dirty="0"/>
              <a:t>Icon – Red Only </a:t>
            </a:r>
          </a:p>
        </p:txBody>
      </p:sp>
    </p:spTree>
    <p:extLst>
      <p:ext uri="{BB962C8B-B14F-4D97-AF65-F5344CB8AC3E}">
        <p14:creationId xmlns:p14="http://schemas.microsoft.com/office/powerpoint/2010/main" val="387323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9E8B0D9-019B-D148-A4E8-5F13B25F5EC7}" type="datetime4">
              <a:rPr lang="en-US" smtClean="0"/>
              <a:t>December 20, 2023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3D05135-2B8F-5842-ADA1-E54D168629AE}" type="slidenum">
              <a:rPr lang="en-US" smtClean="0"/>
              <a:pPr/>
              <a:t>‹#›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5" r:id="rId2"/>
    <p:sldLayoutId id="2147483685" r:id="rId3"/>
    <p:sldLayoutId id="2147483681" r:id="rId4"/>
    <p:sldLayoutId id="2147483699" r:id="rId5"/>
    <p:sldLayoutId id="2147483738" r:id="rId6"/>
    <p:sldLayoutId id="2147483736" r:id="rId7"/>
    <p:sldLayoutId id="2147483686" r:id="rId8"/>
    <p:sldLayoutId id="2147483732" r:id="rId9"/>
    <p:sldLayoutId id="2147483727" r:id="rId10"/>
    <p:sldLayoutId id="2147483728" r:id="rId11"/>
    <p:sldLayoutId id="2147483729" r:id="rId12"/>
    <p:sldLayoutId id="2147483709" r:id="rId13"/>
    <p:sldLayoutId id="2147483708" r:id="rId14"/>
    <p:sldLayoutId id="2147483712" r:id="rId15"/>
    <p:sldLayoutId id="2147483713" r:id="rId16"/>
    <p:sldLayoutId id="2147483715" r:id="rId17"/>
    <p:sldLayoutId id="2147483716" r:id="rId18"/>
    <p:sldLayoutId id="2147483711" r:id="rId19"/>
    <p:sldLayoutId id="2147483714" r:id="rId20"/>
    <p:sldLayoutId id="2147483717" r:id="rId21"/>
    <p:sldLayoutId id="2147483720" r:id="rId22"/>
    <p:sldLayoutId id="2147483737" r:id="rId23"/>
    <p:sldLayoutId id="2147483718" r:id="rId24"/>
    <p:sldLayoutId id="2147483710" r:id="rId25"/>
    <p:sldLayoutId id="2147483719" r:id="rId26"/>
    <p:sldLayoutId id="2147483721" r:id="rId27"/>
    <p:sldLayoutId id="2147483705" r:id="rId28"/>
    <p:sldLayoutId id="2147483679" r:id="rId29"/>
    <p:sldLayoutId id="2147483706" r:id="rId30"/>
    <p:sldLayoutId id="2147483680" r:id="rId31"/>
    <p:sldLayoutId id="2147483733" r:id="rId32"/>
    <p:sldLayoutId id="2147483726" r:id="rId33"/>
    <p:sldLayoutId id="2147483722" r:id="rId34"/>
    <p:sldLayoutId id="2147483723" r:id="rId35"/>
    <p:sldLayoutId id="2147483682" r:id="rId36"/>
    <p:sldLayoutId id="2147483684" r:id="rId37"/>
    <p:sldLayoutId id="2147483691" r:id="rId38"/>
    <p:sldLayoutId id="2147483725" r:id="rId39"/>
    <p:sldLayoutId id="2147483689" r:id="rId40"/>
    <p:sldLayoutId id="2147483692" r:id="rId41"/>
    <p:sldLayoutId id="2147483690" r:id="rId42"/>
    <p:sldLayoutId id="2147483694" r:id="rId43"/>
    <p:sldLayoutId id="2147483683" r:id="rId44"/>
    <p:sldLayoutId id="2147483695" r:id="rId45"/>
    <p:sldLayoutId id="2147483696" r:id="rId46"/>
    <p:sldLayoutId id="2147483697" r:id="rId47"/>
    <p:sldLayoutId id="2147483698" r:id="rId48"/>
    <p:sldLayoutId id="2147483701" r:id="rId49"/>
    <p:sldLayoutId id="2147483731" r:id="rId50"/>
    <p:sldLayoutId id="2147483702" r:id="rId51"/>
    <p:sldLayoutId id="2147483734" r:id="rId52"/>
    <p:sldLayoutId id="2147483730" r:id="rId53"/>
    <p:sldLayoutId id="2147483704" r:id="rId5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Wingdings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System Font Regular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System Font Regular"/>
        <a:buChar char="▸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System Font Regular"/>
        <a:buChar char="□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Courier New" panose="02070309020205020404" pitchFamily="49" charset="0"/>
        <a:buChar char="o"/>
        <a:defRPr sz="1400" i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rtd-denver.com/doing-business-with-rtd" TargetMode="Externa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rtd-denver.com/doing-business-with-rtd" TargetMode="Externa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rtd-denver.com/doing-business-with-rtd" TargetMode="Externa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16BD3-ECD9-014F-845C-5E59A4D07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0" y="2578409"/>
            <a:ext cx="7359327" cy="1339074"/>
          </a:xfrm>
        </p:spPr>
        <p:txBody>
          <a:bodyPr anchor="t">
            <a:normAutofit fontScale="90000"/>
          </a:bodyPr>
          <a:lstStyle/>
          <a:p>
            <a:r>
              <a:rPr lang="en-US" sz="4400" dirty="0"/>
              <a:t>OpenGov System Training</a:t>
            </a:r>
            <a:br>
              <a:rPr lang="en-US" sz="3600" dirty="0"/>
            </a:br>
            <a:br>
              <a:rPr lang="en-US" sz="3600" dirty="0"/>
            </a:br>
            <a:r>
              <a:rPr lang="en-US" sz="2700" dirty="0"/>
              <a:t>Role: Public Users</a:t>
            </a:r>
          </a:p>
        </p:txBody>
      </p:sp>
    </p:spTree>
    <p:extLst>
      <p:ext uri="{BB962C8B-B14F-4D97-AF65-F5344CB8AC3E}">
        <p14:creationId xmlns:p14="http://schemas.microsoft.com/office/powerpoint/2010/main" val="493068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OpenGov Public User Training - Andrea Sucherman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EAA10-3AC0-3C43-89EF-69383831F1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10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D41381-9E22-60EA-2B96-C5B7083B8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432" y="2692918"/>
            <a:ext cx="8645251" cy="36634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5005B9F-0B1F-03C9-F841-87BDE3452E8B}"/>
              </a:ext>
            </a:extLst>
          </p:cNvPr>
          <p:cNvSpPr txBox="1">
            <a:spLocks/>
          </p:cNvSpPr>
          <p:nvPr/>
        </p:nvSpPr>
        <p:spPr>
          <a:xfrm>
            <a:off x="209191" y="1565745"/>
            <a:ext cx="10931560" cy="1093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/>
              <a:t>Current Solicitations view:</a:t>
            </a:r>
          </a:p>
          <a:p>
            <a:r>
              <a:rPr lang="en-US" dirty="0"/>
              <a:t>When user is in a specific Procurement user can select to view the procurement Overview, view Project Documents, download Documents, see Addenda &amp; Notices, see Questions &amp; Answers, and see who is Following the procurement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72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OpenGov Public User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EAA10-3AC0-3C43-89EF-69383831F1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11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A67ED-94FE-8DC0-1726-C5FE83D06E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1629615"/>
            <a:ext cx="9376274" cy="578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Next: Click on Current Solicitations to review Open Projects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FD3C17-3B5C-CE82-5F57-0593D547C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315595"/>
            <a:ext cx="11353800" cy="43322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D000EE-BFF1-3BAC-0B47-43561102045B}"/>
              </a:ext>
            </a:extLst>
          </p:cNvPr>
          <p:cNvSpPr/>
          <p:nvPr/>
        </p:nvSpPr>
        <p:spPr>
          <a:xfrm>
            <a:off x="3224284" y="4244829"/>
            <a:ext cx="2589288" cy="2038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06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OpenGov Public User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EAA10-3AC0-3C43-89EF-69383831F1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12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A67ED-94FE-8DC0-1726-C5FE83D06E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191" y="1796948"/>
            <a:ext cx="2876863" cy="34653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Upcoming Solicitations view:</a:t>
            </a:r>
          </a:p>
          <a:p>
            <a:r>
              <a:rPr lang="en-US" dirty="0"/>
              <a:t>This is an informational screen, there is no additional information available to the Procurement</a:t>
            </a:r>
          </a:p>
          <a:p>
            <a:r>
              <a:rPr lang="en-US" dirty="0"/>
              <a:t>Click on “Subscribe” to register to RTD’s procurement postings in the future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AF3C07-ECD1-D451-4E42-3BEA17834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195" y="1957892"/>
            <a:ext cx="9055811" cy="33043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8989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OpenGov Public User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EAA10-3AC0-3C43-89EF-69383831F1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13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A67ED-94FE-8DC0-1726-C5FE83D06E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1629615"/>
            <a:ext cx="9376274" cy="578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Next: Click on Current Solicitations to review Open Projects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FD3C17-3B5C-CE82-5F57-0593D547C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315595"/>
            <a:ext cx="11353800" cy="43322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D000EE-BFF1-3BAC-0B47-43561102045B}"/>
              </a:ext>
            </a:extLst>
          </p:cNvPr>
          <p:cNvSpPr/>
          <p:nvPr/>
        </p:nvSpPr>
        <p:spPr>
          <a:xfrm>
            <a:off x="5813572" y="4253218"/>
            <a:ext cx="2589288" cy="2038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5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OpenGov Public User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EAA10-3AC0-3C43-89EF-69383831F1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14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A67ED-94FE-8DC0-1726-C5FE83D06E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191" y="1796948"/>
            <a:ext cx="2876863" cy="3465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Contracts Pending Awards view:</a:t>
            </a:r>
          </a:p>
          <a:p>
            <a:r>
              <a:rPr lang="en-US" dirty="0"/>
              <a:t>Click on “Pending or Evaluation” to open that  procurement</a:t>
            </a:r>
          </a:p>
          <a:p>
            <a:r>
              <a:rPr lang="en-US" dirty="0"/>
              <a:t>Click on “Subscribe” to register to RTD’s procurement postings in the future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1789C-B462-7334-DA57-30252D16E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54" y="1698171"/>
            <a:ext cx="8995865" cy="47614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53051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OpenGov Public User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EAA10-3AC0-3C43-89EF-69383831F1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15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A67ED-94FE-8DC0-1726-C5FE83D06E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191" y="1565745"/>
            <a:ext cx="10931560" cy="10934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Contracts Pending Awards view:</a:t>
            </a:r>
          </a:p>
          <a:p>
            <a:r>
              <a:rPr lang="en-US" dirty="0"/>
              <a:t>Now that you are in a specific Procurement you can select to view the procurement Overview, view Project Documents, download Documents, see Addenda &amp; Notices, see Questions &amp; Answers, and see who is Following the procurement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E79C82-E824-301F-B999-6B1320F953D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47735" y="2896601"/>
            <a:ext cx="11206065" cy="3328534"/>
            <a:chOff x="147735" y="2896601"/>
            <a:chExt cx="11206065" cy="33285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FBEAEC-D00E-A97E-604F-7ED3D2590B3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735" y="2896601"/>
              <a:ext cx="11206065" cy="332853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8B5A952-A759-3BB4-E3C1-7C6EE86A112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7739" y="2969703"/>
              <a:ext cx="3506599" cy="268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F6A49E-675B-6A6E-8353-4BD8571BFD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64422" y="3619851"/>
              <a:ext cx="1122727" cy="142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6525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OpenGov Public User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EAA10-3AC0-3C43-89EF-69383831F1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16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A67ED-94FE-8DC0-1726-C5FE83D06E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1629615"/>
            <a:ext cx="9376274" cy="578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Next: Click on Current Solicitations to review Open Projects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FD3C17-3B5C-CE82-5F57-0593D547C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315595"/>
            <a:ext cx="11353800" cy="43322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D000EE-BFF1-3BAC-0B47-43561102045B}"/>
              </a:ext>
            </a:extLst>
          </p:cNvPr>
          <p:cNvSpPr/>
          <p:nvPr/>
        </p:nvSpPr>
        <p:spPr>
          <a:xfrm>
            <a:off x="8500730" y="4218933"/>
            <a:ext cx="2589288" cy="2038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1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OpenGov Public User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EAA10-3AC0-3C43-89EF-69383831F1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17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A67ED-94FE-8DC0-1726-C5FE83D06E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191" y="1796948"/>
            <a:ext cx="2876863" cy="3465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Contracts Awarded view:</a:t>
            </a:r>
          </a:p>
          <a:p>
            <a:r>
              <a:rPr lang="en-US" dirty="0"/>
              <a:t>Click on “Closed” to open that  procurement</a:t>
            </a:r>
          </a:p>
          <a:p>
            <a:r>
              <a:rPr lang="en-US" dirty="0"/>
              <a:t>Click on “Subscribe” to register to RTD’s procurement postings in the future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16CD61-0FC5-1610-F88A-E62FDCD7A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54" y="1716832"/>
            <a:ext cx="8918526" cy="47786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71703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OpenGov Public User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EAA10-3AC0-3C43-89EF-69383831F1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18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A67ED-94FE-8DC0-1726-C5FE83D06E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191" y="1565745"/>
            <a:ext cx="10931560" cy="10934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Contracts Awarded view:</a:t>
            </a:r>
          </a:p>
          <a:p>
            <a:r>
              <a:rPr lang="en-US" dirty="0"/>
              <a:t>Now that you are in a specific Procurement you can select to view the procurement Overview, view Project Documents, download Documents, see Addenda &amp; Notices, see Questions &amp; Answers, and see who is Following the procurement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F17AF-C48D-F404-A0E6-5DD37C1FD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53" y="2689264"/>
            <a:ext cx="9090212" cy="3624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27230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OpenGov Public User Training</a:t>
            </a:r>
            <a:br>
              <a:rPr lang="en-US" dirty="0"/>
            </a:br>
            <a:r>
              <a:rPr lang="en-US" sz="1400" dirty="0"/>
              <a:t>O</a:t>
            </a:r>
            <a:r>
              <a:rPr lang="en-US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verall Procurement Process Flow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EAA10-3AC0-3C43-89EF-69383831F1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19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89F0D-AC5C-9D96-5B6E-0FAE24372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58" y="1713908"/>
            <a:ext cx="111728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7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3A03-F7AE-A740-9632-CD35052733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342" y="1535705"/>
            <a:ext cx="10333516" cy="455940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How to request access to Public User from the RTD Website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How to view projects/procurements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EAA10-3AC0-3C43-89EF-69383831F1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2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64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358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OpenGov Public User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3A03-F7AE-A740-9632-CD35052733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353" y="1543104"/>
            <a:ext cx="11315293" cy="2989909"/>
          </a:xfrm>
        </p:spPr>
        <p:txBody>
          <a:bodyPr>
            <a:no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</a:rPr>
              <a:t>How to access the RTD website</a:t>
            </a:r>
          </a:p>
          <a:p>
            <a:pPr marL="457200" lvl="1">
              <a:lnSpc>
                <a:spcPct val="200000"/>
              </a:lnSpc>
              <a:spcAft>
                <a:spcPts val="800"/>
              </a:spcAft>
            </a:pPr>
            <a:r>
              <a:rPr lang="en-US" sz="1400" dirty="0"/>
              <a:t>Go to </a:t>
            </a:r>
            <a:r>
              <a:rPr lang="en-US" sz="1400" dirty="0">
                <a:hlinkClick r:id="rId2"/>
              </a:rPr>
              <a:t>https://www.rtd-denver.com/doing-business-with-rtd</a:t>
            </a:r>
            <a:endParaRPr lang="en-US" sz="1400" dirty="0"/>
          </a:p>
          <a:p>
            <a:pPr marL="457200" lvl="1">
              <a:lnSpc>
                <a:spcPct val="200000"/>
              </a:lnSpc>
              <a:spcAft>
                <a:spcPts val="800"/>
              </a:spcAft>
            </a:pP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EAA10-3AC0-3C43-89EF-69383831F1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21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B7624-1197-9FF4-9EF6-575D23A0C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80" y="4676448"/>
            <a:ext cx="3935239" cy="21148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924DA0-BE91-A86C-9D00-BA4D8C34854A}"/>
              </a:ext>
            </a:extLst>
          </p:cNvPr>
          <p:cNvSpPr/>
          <p:nvPr/>
        </p:nvSpPr>
        <p:spPr>
          <a:xfrm>
            <a:off x="597744" y="5123169"/>
            <a:ext cx="1818286" cy="123318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Remove from web page</a:t>
            </a:r>
          </a:p>
        </p:txBody>
      </p:sp>
    </p:spTree>
    <p:extLst>
      <p:ext uri="{BB962C8B-B14F-4D97-AF65-F5344CB8AC3E}">
        <p14:creationId xmlns:p14="http://schemas.microsoft.com/office/powerpoint/2010/main" val="350244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OpenGov</a:t>
            </a:r>
            <a:r>
              <a:rPr lang="en-US" dirty="0"/>
              <a:t>: Public User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3A03-F7AE-A740-9632-CD35052733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353" y="1543104"/>
            <a:ext cx="11315293" cy="2989909"/>
          </a:xfrm>
        </p:spPr>
        <p:txBody>
          <a:bodyPr>
            <a:no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</a:rPr>
              <a:t>How to access the RTD website</a:t>
            </a:r>
          </a:p>
          <a:p>
            <a:pPr marL="457200" lvl="1">
              <a:lnSpc>
                <a:spcPct val="200000"/>
              </a:lnSpc>
              <a:spcAft>
                <a:spcPts val="800"/>
              </a:spcAft>
            </a:pPr>
            <a:r>
              <a:rPr lang="en-US" sz="1400" dirty="0"/>
              <a:t>Go to </a:t>
            </a:r>
            <a:r>
              <a:rPr lang="en-US" sz="1400" dirty="0">
                <a:hlinkClick r:id="rId2"/>
              </a:rPr>
              <a:t>https://www.rtd-denver.com/doing-business-with-rtd</a:t>
            </a:r>
            <a:endParaRPr lang="en-US" sz="1400" dirty="0"/>
          </a:p>
          <a:p>
            <a:pPr marL="457200" lvl="1">
              <a:lnSpc>
                <a:spcPct val="200000"/>
              </a:lnSpc>
              <a:spcAft>
                <a:spcPts val="800"/>
              </a:spcAft>
            </a:pPr>
            <a:r>
              <a:rPr lang="en-US" sz="1400" dirty="0"/>
              <a:t>Scroll down to Establish business with RTD</a:t>
            </a:r>
          </a:p>
          <a:p>
            <a:pPr marL="457200" lvl="1">
              <a:lnSpc>
                <a:spcPct val="200000"/>
              </a:lnSpc>
              <a:spcAft>
                <a:spcPts val="800"/>
              </a:spcAft>
            </a:pP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EAA10-3AC0-3C43-89EF-69383831F1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3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BB9A1E-BA1D-C9DB-16BA-467ED67BD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1780"/>
            <a:ext cx="12192000" cy="37262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E81430-B9B1-11F1-C209-8DF65325A27B}"/>
              </a:ext>
            </a:extLst>
          </p:cNvPr>
          <p:cNvSpPr/>
          <p:nvPr/>
        </p:nvSpPr>
        <p:spPr>
          <a:xfrm>
            <a:off x="111967" y="4226767"/>
            <a:ext cx="2967135" cy="2421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4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3E69D3-76BA-4ABB-1D9D-3CBE0F37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3001785"/>
            <a:ext cx="9374697" cy="3568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OpenGov</a:t>
            </a:r>
            <a:r>
              <a:rPr lang="en-US" dirty="0"/>
              <a:t>: Public User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3A03-F7AE-A740-9632-CD35052733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354" y="1543105"/>
            <a:ext cx="5467496" cy="528976"/>
          </a:xfrm>
        </p:spPr>
        <p:txBody>
          <a:bodyPr>
            <a:no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</a:rPr>
              <a:t>How to Register as an RTD Vendor using the RTD website</a:t>
            </a:r>
          </a:p>
          <a:p>
            <a:pPr marL="457200" lvl="1">
              <a:lnSpc>
                <a:spcPct val="200000"/>
              </a:lnSpc>
              <a:spcAft>
                <a:spcPts val="800"/>
              </a:spcAft>
            </a:pPr>
            <a:r>
              <a:rPr lang="en-US" sz="1200" dirty="0"/>
              <a:t>Enter a valid email address</a:t>
            </a:r>
          </a:p>
          <a:p>
            <a:pPr marL="457200" lvl="1">
              <a:lnSpc>
                <a:spcPct val="200000"/>
              </a:lnSpc>
              <a:spcAft>
                <a:spcPts val="800"/>
              </a:spcAft>
            </a:pPr>
            <a:r>
              <a:rPr lang="en-US" sz="1200" dirty="0"/>
              <a:t>Click Sign up for </a:t>
            </a:r>
            <a:r>
              <a:rPr lang="en-US" sz="1200" dirty="0" err="1"/>
              <a:t>OpenGov</a:t>
            </a:r>
            <a:endParaRPr lang="en-US" sz="1200" dirty="0">
              <a:effectLst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</a:endParaRPr>
          </a:p>
          <a:p>
            <a:pPr marL="457200" lvl="1">
              <a:lnSpc>
                <a:spcPct val="200000"/>
              </a:lnSpc>
              <a:spcAft>
                <a:spcPts val="800"/>
              </a:spcAft>
            </a:pP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EAA10-3AC0-3C43-89EF-69383831F1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4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5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OpenGov</a:t>
            </a:r>
            <a:r>
              <a:rPr lang="en-US" dirty="0"/>
              <a:t>: Public User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3A03-F7AE-A740-9632-CD35052733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354" y="1543105"/>
            <a:ext cx="5467496" cy="528976"/>
          </a:xfrm>
        </p:spPr>
        <p:txBody>
          <a:bodyPr>
            <a:no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</a:rPr>
              <a:t>How to </a:t>
            </a:r>
            <a:r>
              <a:rPr lang="en-US" sz="1400" dirty="0"/>
              <a:t>Subscribe to </a:t>
            </a:r>
            <a:r>
              <a:rPr lang="en-US" sz="1400" dirty="0">
                <a:effectLst/>
              </a:rPr>
              <a:t>RTD solicitations using the RTD website</a:t>
            </a:r>
          </a:p>
          <a:p>
            <a:pPr marL="457200" lvl="1">
              <a:lnSpc>
                <a:spcPct val="200000"/>
              </a:lnSpc>
              <a:spcAft>
                <a:spcPts val="800"/>
              </a:spcAft>
            </a:pPr>
            <a:r>
              <a:rPr lang="en-US" sz="1200" dirty="0"/>
              <a:t>Click Subscribe</a:t>
            </a:r>
          </a:p>
          <a:p>
            <a:pPr marL="457200" lvl="1">
              <a:lnSpc>
                <a:spcPct val="200000"/>
              </a:lnSpc>
              <a:spcAft>
                <a:spcPts val="800"/>
              </a:spcAft>
            </a:pPr>
            <a:r>
              <a:rPr lang="en-US" sz="1200" dirty="0"/>
              <a:t>Use the Procurement portal to view RTD solicitations </a:t>
            </a:r>
            <a:endParaRPr lang="en-US" sz="1200" dirty="0">
              <a:effectLst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</a:endParaRPr>
          </a:p>
          <a:p>
            <a:pPr marL="457200" lvl="1">
              <a:lnSpc>
                <a:spcPct val="200000"/>
              </a:lnSpc>
              <a:spcAft>
                <a:spcPts val="800"/>
              </a:spcAft>
            </a:pP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EAA10-3AC0-3C43-89EF-69383831F1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5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B8A0A0-1412-E26E-E01C-37FE1BEB3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49" y="3106622"/>
            <a:ext cx="8975741" cy="361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1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OpenGov</a:t>
            </a:r>
            <a:r>
              <a:rPr lang="en-US" dirty="0"/>
              <a:t>: Public User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3A03-F7AE-A740-9632-CD35052733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354" y="1543105"/>
            <a:ext cx="5467496" cy="528976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</a:rPr>
              <a:t>How to </a:t>
            </a:r>
            <a:r>
              <a:rPr lang="en-US" sz="1400" dirty="0"/>
              <a:t>Get Help with </a:t>
            </a:r>
            <a:r>
              <a:rPr lang="en-US" sz="1400" dirty="0" err="1"/>
              <a:t>OpenGov</a:t>
            </a:r>
            <a:endParaRPr lang="en-US" sz="1400" dirty="0">
              <a:effectLst/>
            </a:endParaRPr>
          </a:p>
          <a:p>
            <a:pPr marL="457200" lvl="1">
              <a:spcAft>
                <a:spcPts val="800"/>
              </a:spcAft>
            </a:pPr>
            <a:r>
              <a:rPr lang="en-US" sz="1200" dirty="0"/>
              <a:t>Click </a:t>
            </a:r>
            <a:r>
              <a:rPr lang="en-US" sz="1200" dirty="0" err="1"/>
              <a:t>OpenGov</a:t>
            </a:r>
            <a:r>
              <a:rPr lang="en-US" sz="1200" dirty="0"/>
              <a:t> help page link (External Site) </a:t>
            </a:r>
          </a:p>
          <a:p>
            <a:pPr marL="228600" lvl="1" indent="0">
              <a:spcAft>
                <a:spcPts val="800"/>
              </a:spcAft>
              <a:buNone/>
            </a:pPr>
            <a:r>
              <a:rPr lang="en-US" sz="1200" dirty="0"/>
              <a:t>	</a:t>
            </a:r>
            <a:r>
              <a:rPr lang="en-US" sz="1200" b="1" dirty="0"/>
              <a:t>OR</a:t>
            </a:r>
          </a:p>
          <a:p>
            <a:pPr marL="457200" lvl="1">
              <a:spcAft>
                <a:spcPts val="800"/>
              </a:spcAft>
            </a:pPr>
            <a:r>
              <a:rPr lang="en-US" sz="1200" dirty="0"/>
              <a:t>Click one of the links under questions in My Subscriptions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EAA10-3AC0-3C43-89EF-69383831F1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3607C-561F-AE84-B67D-58CDE9972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126" y="3112316"/>
            <a:ext cx="8892331" cy="360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2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OpenGov</a:t>
            </a:r>
            <a:r>
              <a:rPr lang="en-US" dirty="0"/>
              <a:t>: Public User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3A03-F7AE-A740-9632-CD35052733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353" y="1543104"/>
            <a:ext cx="11315293" cy="2989909"/>
          </a:xfrm>
        </p:spPr>
        <p:txBody>
          <a:bodyPr>
            <a:no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</a:rPr>
              <a:t>How to </a:t>
            </a:r>
            <a:r>
              <a:rPr lang="en-US" sz="1400" dirty="0"/>
              <a:t>View Current Solicitations from</a:t>
            </a:r>
            <a:r>
              <a:rPr lang="en-US" sz="1400" dirty="0">
                <a:effectLst/>
              </a:rPr>
              <a:t> the RTD website</a:t>
            </a:r>
          </a:p>
          <a:p>
            <a:pPr marL="457200" lvl="1">
              <a:lnSpc>
                <a:spcPct val="200000"/>
              </a:lnSpc>
              <a:spcAft>
                <a:spcPts val="800"/>
              </a:spcAft>
            </a:pPr>
            <a:r>
              <a:rPr lang="en-US" sz="1400" dirty="0"/>
              <a:t>Go to </a:t>
            </a:r>
            <a:r>
              <a:rPr lang="en-US" sz="1400" dirty="0">
                <a:hlinkClick r:id="rId2"/>
              </a:rPr>
              <a:t>https://www.rtd-denver.com/doing-business-with-rtd</a:t>
            </a:r>
            <a:endParaRPr lang="en-US" sz="1400" dirty="0"/>
          </a:p>
          <a:p>
            <a:pPr marL="457200" lvl="1">
              <a:lnSpc>
                <a:spcPct val="200000"/>
              </a:lnSpc>
              <a:spcAft>
                <a:spcPts val="800"/>
              </a:spcAft>
            </a:pPr>
            <a:r>
              <a:rPr lang="en-US" sz="1400" dirty="0"/>
              <a:t>Scroll down to Current Solicitations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EAA10-3AC0-3C43-89EF-69383831F1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7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BB9A1E-BA1D-C9DB-16BA-467ED67BD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1780"/>
            <a:ext cx="12192000" cy="37262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E81430-B9B1-11F1-C209-8DF65325A27B}"/>
              </a:ext>
            </a:extLst>
          </p:cNvPr>
          <p:cNvSpPr/>
          <p:nvPr/>
        </p:nvSpPr>
        <p:spPr>
          <a:xfrm>
            <a:off x="3006169" y="4300384"/>
            <a:ext cx="2967135" cy="2421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4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OpenGov Public User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EAA10-3AC0-3C43-89EF-69383831F1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8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A67ED-94FE-8DC0-1726-C5FE83D06E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1629615"/>
            <a:ext cx="9376274" cy="578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Next: Click on Current Solicitations to review Open Projects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FD3C17-3B5C-CE82-5F57-0593D547C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315595"/>
            <a:ext cx="11353800" cy="43322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D000EE-BFF1-3BAC-0B47-43561102045B}"/>
              </a:ext>
            </a:extLst>
          </p:cNvPr>
          <p:cNvSpPr/>
          <p:nvPr/>
        </p:nvSpPr>
        <p:spPr>
          <a:xfrm>
            <a:off x="506251" y="4244829"/>
            <a:ext cx="2589288" cy="2038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5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OpenGov Public User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EAA10-3AC0-3C43-89EF-69383831F1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9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A67ED-94FE-8DC0-1726-C5FE83D06E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2876863" cy="3465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Current Solicitations view:</a:t>
            </a:r>
          </a:p>
          <a:p>
            <a:r>
              <a:rPr lang="en-US" dirty="0"/>
              <a:t>Click on “Open” to open a procurement</a:t>
            </a:r>
          </a:p>
          <a:p>
            <a:r>
              <a:rPr lang="en-US" dirty="0"/>
              <a:t>Click on “Subscribe” to register to RTD’s procurement postings in the future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0E0E1-6414-F618-BB39-657C928D9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210" y="1412610"/>
            <a:ext cx="7685471" cy="48088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62456777"/>
      </p:ext>
    </p:extLst>
  </p:cSld>
  <p:clrMapOvr>
    <a:masterClrMapping/>
  </p:clrMapOvr>
</p:sld>
</file>

<file path=ppt/theme/theme1.xml><?xml version="1.0" encoding="utf-8"?>
<a:theme xmlns:a="http://schemas.openxmlformats.org/drawingml/2006/main" name="RTD Theme">
  <a:themeElements>
    <a:clrScheme name="RTD5">
      <a:dk1>
        <a:srgbClr val="000000"/>
      </a:dk1>
      <a:lt1>
        <a:srgbClr val="FFFFFF"/>
      </a:lt1>
      <a:dk2>
        <a:srgbClr val="8A0A16"/>
      </a:dk2>
      <a:lt2>
        <a:srgbClr val="F3F3F3"/>
      </a:lt2>
      <a:accent1>
        <a:srgbClr val="CF0A2C"/>
      </a:accent1>
      <a:accent2>
        <a:srgbClr val="263B80"/>
      </a:accent2>
      <a:accent3>
        <a:srgbClr val="F6871F"/>
      </a:accent3>
      <a:accent4>
        <a:srgbClr val="FFC000"/>
      </a:accent4>
      <a:accent5>
        <a:srgbClr val="00A0DE"/>
      </a:accent5>
      <a:accent6>
        <a:srgbClr val="3CBDAC"/>
      </a:accent6>
      <a:hlink>
        <a:srgbClr val="0969B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_RTD_Agency_PPT" id="{799522A7-4C5C-DE45-A6AA-2526239E8780}" vid="{71306A9B-61C0-D54F-B120-E490FEB8B1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eeeafb-d88f-4d7f-b8ef-e4e516cca911">
      <UserInfo>
        <DisplayName>Brenda Leo</DisplayName>
        <AccountId>15</AccountId>
        <AccountType/>
      </UserInfo>
      <UserInfo>
        <DisplayName>Dana Steele</DisplayName>
        <AccountId>22</AccountId>
        <AccountType/>
      </UserInfo>
      <UserInfo>
        <DisplayName>Amelia Thompson</DisplayName>
        <AccountId>21</AccountId>
        <AccountType/>
      </UserInfo>
      <UserInfo>
        <DisplayName>Janice Bump</DisplayName>
        <AccountId>13</AccountId>
        <AccountType/>
      </UserInfo>
      <UserInfo>
        <DisplayName>Denise Garcia</DisplayName>
        <AccountId>79</AccountId>
        <AccountType/>
      </UserInfo>
      <UserInfo>
        <DisplayName>Andrea Sucherman</DisplayName>
        <AccountId>84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002CFBA673B84D944EA3FC1CD30F9E" ma:contentTypeVersion="9" ma:contentTypeDescription="Create a new document." ma:contentTypeScope="" ma:versionID="4d1fe06d41914d8fa64c743eda8ef6e7">
  <xsd:schema xmlns:xsd="http://www.w3.org/2001/XMLSchema" xmlns:xs="http://www.w3.org/2001/XMLSchema" xmlns:p="http://schemas.microsoft.com/office/2006/metadata/properties" xmlns:ns2="5103b0e7-f0c1-43b5-b715-c78419a20e00" xmlns:ns3="51eeeafb-d88f-4d7f-b8ef-e4e516cca911" targetNamespace="http://schemas.microsoft.com/office/2006/metadata/properties" ma:root="true" ma:fieldsID="c5a4a43853b454fcda5fbec7e27b274d" ns2:_="" ns3:_="">
    <xsd:import namespace="5103b0e7-f0c1-43b5-b715-c78419a20e00"/>
    <xsd:import namespace="51eeeafb-d88f-4d7f-b8ef-e4e516cca9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03b0e7-f0c1-43b5-b715-c78419a20e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eeafb-d88f-4d7f-b8ef-e4e516cca9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AF6359-F0DF-4ED7-A5EE-4517953BFAC9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51eeeafb-d88f-4d7f-b8ef-e4e516cca911"/>
    <ds:schemaRef ds:uri="5103b0e7-f0c1-43b5-b715-c78419a20e00"/>
  </ds:schemaRefs>
</ds:datastoreItem>
</file>

<file path=customXml/itemProps2.xml><?xml version="1.0" encoding="utf-8"?>
<ds:datastoreItem xmlns:ds="http://schemas.openxmlformats.org/officeDocument/2006/customXml" ds:itemID="{5B2E3182-9EEE-4491-B2DF-E1CAB45D57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E90FD4-372E-4428-B01C-84DDE305B6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03b0e7-f0c1-43b5-b715-c78419a20e00"/>
    <ds:schemaRef ds:uri="51eeeafb-d88f-4d7f-b8ef-e4e516cca9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RTD Theme</Template>
  <TotalTime>1127</TotalTime>
  <Words>563</Words>
  <Application>Microsoft Office PowerPoint</Application>
  <PresentationFormat>Widescreen</PresentationFormat>
  <Paragraphs>83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Courier New</vt:lpstr>
      <vt:lpstr>Open Sans</vt:lpstr>
      <vt:lpstr>System Font Regular</vt:lpstr>
      <vt:lpstr>Tahoma</vt:lpstr>
      <vt:lpstr>Wingdings</vt:lpstr>
      <vt:lpstr>RTD Theme</vt:lpstr>
      <vt:lpstr>OpenGov System Training  Role: Public Users</vt:lpstr>
      <vt:lpstr>Session Overview</vt:lpstr>
      <vt:lpstr>OpenGov: Public User Training</vt:lpstr>
      <vt:lpstr>OpenGov: Public User Training</vt:lpstr>
      <vt:lpstr>OpenGov: Public User Training</vt:lpstr>
      <vt:lpstr>OpenGov: Public User Training</vt:lpstr>
      <vt:lpstr>OpenGov: Public User Training</vt:lpstr>
      <vt:lpstr>OpenGov Public User Training</vt:lpstr>
      <vt:lpstr>OpenGov Public User Training</vt:lpstr>
      <vt:lpstr>OpenGov Public User Training - Andrea Sucherman</vt:lpstr>
      <vt:lpstr>OpenGov Public User Training</vt:lpstr>
      <vt:lpstr>OpenGov Public User Training</vt:lpstr>
      <vt:lpstr>OpenGov Public User Training</vt:lpstr>
      <vt:lpstr>OpenGov Public User Training</vt:lpstr>
      <vt:lpstr>OpenGov Public User Training</vt:lpstr>
      <vt:lpstr>OpenGov Public User Training</vt:lpstr>
      <vt:lpstr>OpenGov Public User Training</vt:lpstr>
      <vt:lpstr>OpenGov Public User Training</vt:lpstr>
      <vt:lpstr>OpenGov Public User Training Overall Procurement Process Flow</vt:lpstr>
      <vt:lpstr>PowerPoint Presentation</vt:lpstr>
      <vt:lpstr>OpenGov Public User Training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RTD PowerPoint Template</dc:title>
  <dc:creator>Francesca Mondo</dc:creator>
  <cp:lastModifiedBy>Denise Garcia</cp:lastModifiedBy>
  <cp:revision>12</cp:revision>
  <dcterms:created xsi:type="dcterms:W3CDTF">2021-10-26T19:16:54Z</dcterms:created>
  <dcterms:modified xsi:type="dcterms:W3CDTF">2023-12-20T20:35:26Z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0x01010012002CFBA673B84D944EA3FC1CD30F9E</vt:lpwstr>
  </property>
  <property fmtid="{D5CDD505-2E9C-101B-9397-08002B2CF9AE}" pid="3" name="RTD Department">
    <vt:lpwstr/>
  </property>
  <property fmtid="{D5CDD505-2E9C-101B-9397-08002B2CF9AE}" pid="4" name="Order">
    <vt:r8>30300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