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05" r:id="rId5"/>
  </p:sldMasterIdLst>
  <p:notesMasterIdLst>
    <p:notesMasterId r:id="rId47"/>
  </p:notesMasterIdLst>
  <p:handoutMasterIdLst>
    <p:handoutMasterId r:id="rId48"/>
  </p:handoutMasterIdLst>
  <p:sldIdLst>
    <p:sldId id="261" r:id="rId6"/>
    <p:sldId id="260" r:id="rId7"/>
    <p:sldId id="360" r:id="rId8"/>
    <p:sldId id="346" r:id="rId9"/>
    <p:sldId id="361" r:id="rId10"/>
    <p:sldId id="353" r:id="rId11"/>
    <p:sldId id="339" r:id="rId12"/>
    <p:sldId id="368" r:id="rId13"/>
    <p:sldId id="369" r:id="rId14"/>
    <p:sldId id="342" r:id="rId15"/>
    <p:sldId id="343" r:id="rId16"/>
    <p:sldId id="344" r:id="rId17"/>
    <p:sldId id="345" r:id="rId18"/>
    <p:sldId id="370" r:id="rId19"/>
    <p:sldId id="362" r:id="rId20"/>
    <p:sldId id="340" r:id="rId21"/>
    <p:sldId id="332" r:id="rId22"/>
    <p:sldId id="349" r:id="rId23"/>
    <p:sldId id="371" r:id="rId24"/>
    <p:sldId id="372" r:id="rId25"/>
    <p:sldId id="373" r:id="rId26"/>
    <p:sldId id="375" r:id="rId27"/>
    <p:sldId id="376" r:id="rId28"/>
    <p:sldId id="377" r:id="rId29"/>
    <p:sldId id="378" r:id="rId30"/>
    <p:sldId id="350" r:id="rId31"/>
    <p:sldId id="379" r:id="rId32"/>
    <p:sldId id="351" r:id="rId33"/>
    <p:sldId id="380" r:id="rId34"/>
    <p:sldId id="352" r:id="rId35"/>
    <p:sldId id="363" r:id="rId36"/>
    <p:sldId id="354" r:id="rId37"/>
    <p:sldId id="356" r:id="rId38"/>
    <p:sldId id="357" r:id="rId39"/>
    <p:sldId id="329" r:id="rId40"/>
    <p:sldId id="364" r:id="rId41"/>
    <p:sldId id="336" r:id="rId42"/>
    <p:sldId id="328" r:id="rId43"/>
    <p:sldId id="333" r:id="rId44"/>
    <p:sldId id="330" r:id="rId45"/>
    <p:sldId id="30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6DE6CA-C209-18FC-B8DA-5897EDE30246}" v="5" dt="2023-12-21T17:34:20.761"/>
    <p1510:client id="{CAB5EA3B-CF50-41F0-BC31-A0BAA02407EE}" v="117" dt="2023-12-21T17:36:50.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6321"/>
  </p:normalViewPr>
  <p:slideViewPr>
    <p:cSldViewPr snapToGrid="0" snapToObjects="1">
      <p:cViewPr varScale="1">
        <p:scale>
          <a:sx n="110" d="100"/>
          <a:sy n="110" d="100"/>
        </p:scale>
        <p:origin x="55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9" d="100"/>
          <a:sy n="119" d="100"/>
        </p:scale>
        <p:origin x="384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Garcia" userId="e17cf53c-5303-449e-ab88-be44e1aacd74" providerId="ADAL" clId="{CAB5EA3B-CF50-41F0-BC31-A0BAA02407EE}"/>
    <pc:docChg chg="undo custSel addSld delSld modSld sldOrd delSection modSection">
      <pc:chgData name="Denise Garcia" userId="e17cf53c-5303-449e-ab88-be44e1aacd74" providerId="ADAL" clId="{CAB5EA3B-CF50-41F0-BC31-A0BAA02407EE}" dt="2023-12-21T18:11:51.860" v="2286" actId="1076"/>
      <pc:docMkLst>
        <pc:docMk/>
      </pc:docMkLst>
      <pc:sldChg chg="modSp mod modAnim">
        <pc:chgData name="Denise Garcia" userId="e17cf53c-5303-449e-ab88-be44e1aacd74" providerId="ADAL" clId="{CAB5EA3B-CF50-41F0-BC31-A0BAA02407EE}" dt="2023-12-20T20:32:24.911" v="2279" actId="6549"/>
        <pc:sldMkLst>
          <pc:docMk/>
          <pc:sldMk cId="3005764528" sldId="260"/>
        </pc:sldMkLst>
        <pc:spChg chg="mod">
          <ac:chgData name="Denise Garcia" userId="e17cf53c-5303-449e-ab88-be44e1aacd74" providerId="ADAL" clId="{CAB5EA3B-CF50-41F0-BC31-A0BAA02407EE}" dt="2023-12-20T20:31:59.383" v="2200" actId="3626"/>
          <ac:spMkLst>
            <pc:docMk/>
            <pc:sldMk cId="3005764528" sldId="260"/>
            <ac:spMk id="3" creationId="{01053A03-F7AE-A740-9632-CD35052733E1}"/>
          </ac:spMkLst>
        </pc:spChg>
        <pc:spChg chg="mod">
          <ac:chgData name="Denise Garcia" userId="e17cf53c-5303-449e-ab88-be44e1aacd74" providerId="ADAL" clId="{CAB5EA3B-CF50-41F0-BC31-A0BAA02407EE}" dt="2023-12-20T20:32:24.911" v="2279" actId="6549"/>
          <ac:spMkLst>
            <pc:docMk/>
            <pc:sldMk cId="3005764528" sldId="260"/>
            <ac:spMk id="9" creationId="{3DC9F99A-F511-B15F-3458-6F023D4D194C}"/>
          </ac:spMkLst>
        </pc:spChg>
      </pc:sldChg>
      <pc:sldChg chg="modSp mod">
        <pc:chgData name="Denise Garcia" userId="e17cf53c-5303-449e-ab88-be44e1aacd74" providerId="ADAL" clId="{CAB5EA3B-CF50-41F0-BC31-A0BAA02407EE}" dt="2023-12-20T20:29:28.880" v="2151" actId="14100"/>
        <pc:sldMkLst>
          <pc:docMk/>
          <pc:sldMk cId="2010774464" sldId="330"/>
        </pc:sldMkLst>
        <pc:spChg chg="mod">
          <ac:chgData name="Denise Garcia" userId="e17cf53c-5303-449e-ab88-be44e1aacd74" providerId="ADAL" clId="{CAB5EA3B-CF50-41F0-BC31-A0BAA02407EE}" dt="2023-12-20T20:29:23.424" v="2150" actId="20577"/>
          <ac:spMkLst>
            <pc:docMk/>
            <pc:sldMk cId="2010774464" sldId="330"/>
            <ac:spMk id="2" creationId="{64E90FE5-99D4-524E-B4C9-A63E76C12A0A}"/>
          </ac:spMkLst>
        </pc:spChg>
        <pc:picChg chg="mod">
          <ac:chgData name="Denise Garcia" userId="e17cf53c-5303-449e-ab88-be44e1aacd74" providerId="ADAL" clId="{CAB5EA3B-CF50-41F0-BC31-A0BAA02407EE}" dt="2023-12-20T20:29:28.880" v="2151" actId="14100"/>
          <ac:picMkLst>
            <pc:docMk/>
            <pc:sldMk cId="2010774464" sldId="330"/>
            <ac:picMk id="4" creationId="{A3689F0D-AC5C-9D96-5B6E-0FAE24372666}"/>
          </ac:picMkLst>
        </pc:picChg>
      </pc:sldChg>
      <pc:sldChg chg="ord">
        <pc:chgData name="Denise Garcia" userId="e17cf53c-5303-449e-ab88-be44e1aacd74" providerId="ADAL" clId="{CAB5EA3B-CF50-41F0-BC31-A0BAA02407EE}" dt="2023-12-20T20:16:41.880" v="1663"/>
        <pc:sldMkLst>
          <pc:docMk/>
          <pc:sldMk cId="1954764867" sldId="339"/>
        </pc:sldMkLst>
      </pc:sldChg>
      <pc:sldChg chg="del">
        <pc:chgData name="Denise Garcia" userId="e17cf53c-5303-449e-ab88-be44e1aacd74" providerId="ADAL" clId="{CAB5EA3B-CF50-41F0-BC31-A0BAA02407EE}" dt="2023-12-20T18:20:55.361" v="0" actId="47"/>
        <pc:sldMkLst>
          <pc:docMk/>
          <pc:sldMk cId="1336475987" sldId="340"/>
        </pc:sldMkLst>
      </pc:sldChg>
      <pc:sldChg chg="modSp mod">
        <pc:chgData name="Denise Garcia" userId="e17cf53c-5303-449e-ab88-be44e1aacd74" providerId="ADAL" clId="{CAB5EA3B-CF50-41F0-BC31-A0BAA02407EE}" dt="2023-12-20T20:15:36.133" v="1660" actId="1076"/>
        <pc:sldMkLst>
          <pc:docMk/>
          <pc:sldMk cId="1795347618" sldId="340"/>
        </pc:sldMkLst>
        <pc:spChg chg="mod">
          <ac:chgData name="Denise Garcia" userId="e17cf53c-5303-449e-ab88-be44e1aacd74" providerId="ADAL" clId="{CAB5EA3B-CF50-41F0-BC31-A0BAA02407EE}" dt="2023-12-20T20:15:36.133" v="1660" actId="1076"/>
          <ac:spMkLst>
            <pc:docMk/>
            <pc:sldMk cId="1795347618" sldId="340"/>
            <ac:spMk id="9" creationId="{E2E81430-B9B1-11F1-C209-8DF65325A27B}"/>
          </ac:spMkLst>
        </pc:spChg>
      </pc:sldChg>
      <pc:sldChg chg="del">
        <pc:chgData name="Denise Garcia" userId="e17cf53c-5303-449e-ab88-be44e1aacd74" providerId="ADAL" clId="{CAB5EA3B-CF50-41F0-BC31-A0BAA02407EE}" dt="2023-12-20T18:21:09.636" v="1" actId="47"/>
        <pc:sldMkLst>
          <pc:docMk/>
          <pc:sldMk cId="841508663" sldId="341"/>
        </pc:sldMkLst>
      </pc:sldChg>
      <pc:sldChg chg="modSp mod ord">
        <pc:chgData name="Denise Garcia" userId="e17cf53c-5303-449e-ab88-be44e1aacd74" providerId="ADAL" clId="{CAB5EA3B-CF50-41F0-BC31-A0BAA02407EE}" dt="2023-12-20T20:16:41.880" v="1663"/>
        <pc:sldMkLst>
          <pc:docMk/>
          <pc:sldMk cId="2103866706" sldId="342"/>
        </pc:sldMkLst>
        <pc:spChg chg="mod">
          <ac:chgData name="Denise Garcia" userId="e17cf53c-5303-449e-ab88-be44e1aacd74" providerId="ADAL" clId="{CAB5EA3B-CF50-41F0-BC31-A0BAA02407EE}" dt="2023-12-20T18:21:30.391" v="4" actId="207"/>
          <ac:spMkLst>
            <pc:docMk/>
            <pc:sldMk cId="2103866706" sldId="342"/>
            <ac:spMk id="7" creationId="{8DC822AE-97AC-EB39-C163-780147221ACD}"/>
          </ac:spMkLst>
        </pc:spChg>
        <pc:spChg chg="mod">
          <ac:chgData name="Denise Garcia" userId="e17cf53c-5303-449e-ab88-be44e1aacd74" providerId="ADAL" clId="{CAB5EA3B-CF50-41F0-BC31-A0BAA02407EE}" dt="2023-12-20T18:21:25.984" v="3" actId="207"/>
          <ac:spMkLst>
            <pc:docMk/>
            <pc:sldMk cId="2103866706" sldId="342"/>
            <ac:spMk id="10" creationId="{F8A66687-C005-92ED-63DA-FA6D4A6B14F2}"/>
          </ac:spMkLst>
        </pc:spChg>
      </pc:sldChg>
      <pc:sldChg chg="modSp mod ord">
        <pc:chgData name="Denise Garcia" userId="e17cf53c-5303-449e-ab88-be44e1aacd74" providerId="ADAL" clId="{CAB5EA3B-CF50-41F0-BC31-A0BAA02407EE}" dt="2023-12-20T20:16:41.880" v="1663"/>
        <pc:sldMkLst>
          <pc:docMk/>
          <pc:sldMk cId="1364564016" sldId="343"/>
        </pc:sldMkLst>
        <pc:spChg chg="mod">
          <ac:chgData name="Denise Garcia" userId="e17cf53c-5303-449e-ab88-be44e1aacd74" providerId="ADAL" clId="{CAB5EA3B-CF50-41F0-BC31-A0BAA02407EE}" dt="2023-12-20T18:21:59.708" v="10" actId="207"/>
          <ac:spMkLst>
            <pc:docMk/>
            <pc:sldMk cId="1364564016" sldId="343"/>
            <ac:spMk id="7" creationId="{8DC822AE-97AC-EB39-C163-780147221ACD}"/>
          </ac:spMkLst>
        </pc:spChg>
        <pc:spChg chg="mod">
          <ac:chgData name="Denise Garcia" userId="e17cf53c-5303-449e-ab88-be44e1aacd74" providerId="ADAL" clId="{CAB5EA3B-CF50-41F0-BC31-A0BAA02407EE}" dt="2023-12-20T18:21:53.077" v="9" actId="20577"/>
          <ac:spMkLst>
            <pc:docMk/>
            <pc:sldMk cId="1364564016" sldId="343"/>
            <ac:spMk id="10" creationId="{F8A66687-C005-92ED-63DA-FA6D4A6B14F2}"/>
          </ac:spMkLst>
        </pc:spChg>
      </pc:sldChg>
      <pc:sldChg chg="modSp mod ord">
        <pc:chgData name="Denise Garcia" userId="e17cf53c-5303-449e-ab88-be44e1aacd74" providerId="ADAL" clId="{CAB5EA3B-CF50-41F0-BC31-A0BAA02407EE}" dt="2023-12-20T20:16:41.880" v="1663"/>
        <pc:sldMkLst>
          <pc:docMk/>
          <pc:sldMk cId="4055668851" sldId="344"/>
        </pc:sldMkLst>
        <pc:spChg chg="mod">
          <ac:chgData name="Denise Garcia" userId="e17cf53c-5303-449e-ab88-be44e1aacd74" providerId="ADAL" clId="{CAB5EA3B-CF50-41F0-BC31-A0BAA02407EE}" dt="2023-12-20T18:22:21.690" v="12" actId="207"/>
          <ac:spMkLst>
            <pc:docMk/>
            <pc:sldMk cId="4055668851" sldId="344"/>
            <ac:spMk id="7" creationId="{8DC822AE-97AC-EB39-C163-780147221ACD}"/>
          </ac:spMkLst>
        </pc:spChg>
        <pc:spChg chg="mod">
          <ac:chgData name="Denise Garcia" userId="e17cf53c-5303-449e-ab88-be44e1aacd74" providerId="ADAL" clId="{CAB5EA3B-CF50-41F0-BC31-A0BAA02407EE}" dt="2023-12-20T18:22:16.399" v="11" actId="207"/>
          <ac:spMkLst>
            <pc:docMk/>
            <pc:sldMk cId="4055668851" sldId="344"/>
            <ac:spMk id="10" creationId="{F8A66687-C005-92ED-63DA-FA6D4A6B14F2}"/>
          </ac:spMkLst>
        </pc:spChg>
      </pc:sldChg>
      <pc:sldChg chg="addSp delSp modSp mod ord">
        <pc:chgData name="Denise Garcia" userId="e17cf53c-5303-449e-ab88-be44e1aacd74" providerId="ADAL" clId="{CAB5EA3B-CF50-41F0-BC31-A0BAA02407EE}" dt="2023-12-20T20:16:41.880" v="1663"/>
        <pc:sldMkLst>
          <pc:docMk/>
          <pc:sldMk cId="1851926345" sldId="345"/>
        </pc:sldMkLst>
        <pc:spChg chg="mod">
          <ac:chgData name="Denise Garcia" userId="e17cf53c-5303-449e-ab88-be44e1aacd74" providerId="ADAL" clId="{CAB5EA3B-CF50-41F0-BC31-A0BAA02407EE}" dt="2023-12-20T19:36:24.212" v="174" actId="20577"/>
          <ac:spMkLst>
            <pc:docMk/>
            <pc:sldMk cId="1851926345" sldId="345"/>
            <ac:spMk id="7" creationId="{8DC822AE-97AC-EB39-C163-780147221ACD}"/>
          </ac:spMkLst>
        </pc:spChg>
        <pc:spChg chg="mod">
          <ac:chgData name="Denise Garcia" userId="e17cf53c-5303-449e-ab88-be44e1aacd74" providerId="ADAL" clId="{CAB5EA3B-CF50-41F0-BC31-A0BAA02407EE}" dt="2023-12-20T19:36:42.589" v="175" actId="1076"/>
          <ac:spMkLst>
            <pc:docMk/>
            <pc:sldMk cId="1851926345" sldId="345"/>
            <ac:spMk id="10" creationId="{F8A66687-C005-92ED-63DA-FA6D4A6B14F2}"/>
          </ac:spMkLst>
        </pc:spChg>
        <pc:picChg chg="add del mod">
          <ac:chgData name="Denise Garcia" userId="e17cf53c-5303-449e-ab88-be44e1aacd74" providerId="ADAL" clId="{CAB5EA3B-CF50-41F0-BC31-A0BAA02407EE}" dt="2023-12-20T18:24:17.989" v="25" actId="478"/>
          <ac:picMkLst>
            <pc:docMk/>
            <pc:sldMk cId="1851926345" sldId="345"/>
            <ac:picMk id="4" creationId="{D769337D-4B9D-B777-FAD7-5808D0FFB89A}"/>
          </ac:picMkLst>
        </pc:picChg>
        <pc:picChg chg="add mod">
          <ac:chgData name="Denise Garcia" userId="e17cf53c-5303-449e-ab88-be44e1aacd74" providerId="ADAL" clId="{CAB5EA3B-CF50-41F0-BC31-A0BAA02407EE}" dt="2023-12-20T18:25:47.321" v="32" actId="1076"/>
          <ac:picMkLst>
            <pc:docMk/>
            <pc:sldMk cId="1851926345" sldId="345"/>
            <ac:picMk id="6" creationId="{6A5F5CA0-6A1C-37EA-7D85-3B87A681552A}"/>
          </ac:picMkLst>
        </pc:picChg>
        <pc:picChg chg="del">
          <ac:chgData name="Denise Garcia" userId="e17cf53c-5303-449e-ab88-be44e1aacd74" providerId="ADAL" clId="{CAB5EA3B-CF50-41F0-BC31-A0BAA02407EE}" dt="2023-12-20T18:23:51.285" v="18" actId="478"/>
          <ac:picMkLst>
            <pc:docMk/>
            <pc:sldMk cId="1851926345" sldId="345"/>
            <ac:picMk id="11" creationId="{AD83222E-0391-9293-5A8E-331CB9536DE4}"/>
          </ac:picMkLst>
        </pc:picChg>
      </pc:sldChg>
      <pc:sldChg chg="del">
        <pc:chgData name="Denise Garcia" userId="e17cf53c-5303-449e-ab88-be44e1aacd74" providerId="ADAL" clId="{CAB5EA3B-CF50-41F0-BC31-A0BAA02407EE}" dt="2023-12-20T20:14:00.642" v="1659" actId="2696"/>
        <pc:sldMkLst>
          <pc:docMk/>
          <pc:sldMk cId="857927042" sldId="347"/>
        </pc:sldMkLst>
      </pc:sldChg>
      <pc:sldChg chg="addSp delSp modSp mod">
        <pc:chgData name="Denise Garcia" userId="e17cf53c-5303-449e-ab88-be44e1aacd74" providerId="ADAL" clId="{CAB5EA3B-CF50-41F0-BC31-A0BAA02407EE}" dt="2023-12-20T20:22:45.205" v="1904" actId="20577"/>
        <pc:sldMkLst>
          <pc:docMk/>
          <pc:sldMk cId="1931137597" sldId="350"/>
        </pc:sldMkLst>
        <pc:spChg chg="add del mod">
          <ac:chgData name="Denise Garcia" userId="e17cf53c-5303-449e-ab88-be44e1aacd74" providerId="ADAL" clId="{CAB5EA3B-CF50-41F0-BC31-A0BAA02407EE}" dt="2023-12-20T20:21:16.973" v="1671" actId="478"/>
          <ac:spMkLst>
            <pc:docMk/>
            <pc:sldMk cId="1931137597" sldId="350"/>
            <ac:spMk id="2" creationId="{09D9A4E5-334E-6709-C636-63CC2DA8EDD7}"/>
          </ac:spMkLst>
        </pc:spChg>
        <pc:spChg chg="mod">
          <ac:chgData name="Denise Garcia" userId="e17cf53c-5303-449e-ab88-be44e1aacd74" providerId="ADAL" clId="{CAB5EA3B-CF50-41F0-BC31-A0BAA02407EE}" dt="2023-12-20T20:21:14.325" v="1670"/>
          <ac:spMkLst>
            <pc:docMk/>
            <pc:sldMk cId="1931137597" sldId="350"/>
            <ac:spMk id="5" creationId="{CE858FD0-00D2-3A59-DB4C-595DD06516B7}"/>
          </ac:spMkLst>
        </pc:spChg>
        <pc:spChg chg="mod">
          <ac:chgData name="Denise Garcia" userId="e17cf53c-5303-449e-ab88-be44e1aacd74" providerId="ADAL" clId="{CAB5EA3B-CF50-41F0-BC31-A0BAA02407EE}" dt="2023-12-20T20:22:45.205" v="1904" actId="20577"/>
          <ac:spMkLst>
            <pc:docMk/>
            <pc:sldMk cId="1931137597" sldId="350"/>
            <ac:spMk id="6" creationId="{09E02C5E-5352-F1A1-9DE5-8B27C418D018}"/>
          </ac:spMkLst>
        </pc:spChg>
        <pc:spChg chg="mod">
          <ac:chgData name="Denise Garcia" userId="e17cf53c-5303-449e-ab88-be44e1aacd74" providerId="ADAL" clId="{CAB5EA3B-CF50-41F0-BC31-A0BAA02407EE}" dt="2023-12-20T20:21:14.325" v="1670"/>
          <ac:spMkLst>
            <pc:docMk/>
            <pc:sldMk cId="1931137597" sldId="350"/>
            <ac:spMk id="7" creationId="{C04FF654-672D-A609-51F0-CF79CCCA56EE}"/>
          </ac:spMkLst>
        </pc:spChg>
        <pc:spChg chg="add mod">
          <ac:chgData name="Denise Garcia" userId="e17cf53c-5303-449e-ab88-be44e1aacd74" providerId="ADAL" clId="{CAB5EA3B-CF50-41F0-BC31-A0BAA02407EE}" dt="2023-12-20T20:22:34.307" v="1887" actId="20577"/>
          <ac:spMkLst>
            <pc:docMk/>
            <pc:sldMk cId="1931137597" sldId="350"/>
            <ac:spMk id="9" creationId="{4EAED61D-FD2B-5AF0-DA77-4A488B352F90}"/>
          </ac:spMkLst>
        </pc:spChg>
        <pc:grpChg chg="add del mod">
          <ac:chgData name="Denise Garcia" userId="e17cf53c-5303-449e-ab88-be44e1aacd74" providerId="ADAL" clId="{CAB5EA3B-CF50-41F0-BC31-A0BAA02407EE}" dt="2023-12-20T20:21:16.973" v="1671" actId="478"/>
          <ac:grpSpMkLst>
            <pc:docMk/>
            <pc:sldMk cId="1931137597" sldId="350"/>
            <ac:grpSpMk id="3" creationId="{4E4C0B8C-8798-B950-834B-04A83D5917B5}"/>
          </ac:grpSpMkLst>
        </pc:grpChg>
        <pc:picChg chg="mod">
          <ac:chgData name="Denise Garcia" userId="e17cf53c-5303-449e-ab88-be44e1aacd74" providerId="ADAL" clId="{CAB5EA3B-CF50-41F0-BC31-A0BAA02407EE}" dt="2023-12-20T20:21:14.325" v="1670"/>
          <ac:picMkLst>
            <pc:docMk/>
            <pc:sldMk cId="1931137597" sldId="350"/>
            <ac:picMk id="4" creationId="{A311DB85-9C2C-5F60-7E52-2EB0E1F9ADC5}"/>
          </ac:picMkLst>
        </pc:picChg>
        <pc:picChg chg="mod">
          <ac:chgData name="Denise Garcia" userId="e17cf53c-5303-449e-ab88-be44e1aacd74" providerId="ADAL" clId="{CAB5EA3B-CF50-41F0-BC31-A0BAA02407EE}" dt="2023-12-20T20:20:58.244" v="1669" actId="1076"/>
          <ac:picMkLst>
            <pc:docMk/>
            <pc:sldMk cId="1931137597" sldId="350"/>
            <ac:picMk id="8" creationId="{A08D46F5-477F-7D7B-B409-F6BC2EA614DA}"/>
          </ac:picMkLst>
        </pc:picChg>
      </pc:sldChg>
      <pc:sldChg chg="addSp modSp mod ord">
        <pc:chgData name="Denise Garcia" userId="e17cf53c-5303-449e-ab88-be44e1aacd74" providerId="ADAL" clId="{CAB5EA3B-CF50-41F0-BC31-A0BAA02407EE}" dt="2023-12-21T17:36:50.159" v="2282" actId="1076"/>
        <pc:sldMkLst>
          <pc:docMk/>
          <pc:sldMk cId="2361586381" sldId="353"/>
        </pc:sldMkLst>
        <pc:picChg chg="add mod">
          <ac:chgData name="Denise Garcia" userId="e17cf53c-5303-449e-ab88-be44e1aacd74" providerId="ADAL" clId="{CAB5EA3B-CF50-41F0-BC31-A0BAA02407EE}" dt="2023-12-21T17:36:50.159" v="2282" actId="1076"/>
          <ac:picMkLst>
            <pc:docMk/>
            <pc:sldMk cId="2361586381" sldId="353"/>
            <ac:picMk id="3" creationId="{7E801219-57FD-FE2F-057D-8FF3ABE94AB1}"/>
          </ac:picMkLst>
        </pc:picChg>
      </pc:sldChg>
      <pc:sldChg chg="modSp mod">
        <pc:chgData name="Denise Garcia" userId="e17cf53c-5303-449e-ab88-be44e1aacd74" providerId="ADAL" clId="{CAB5EA3B-CF50-41F0-BC31-A0BAA02407EE}" dt="2023-12-20T20:27:06.612" v="2075" actId="207"/>
        <pc:sldMkLst>
          <pc:docMk/>
          <pc:sldMk cId="1089648555" sldId="354"/>
        </pc:sldMkLst>
        <pc:spChg chg="mod">
          <ac:chgData name="Denise Garcia" userId="e17cf53c-5303-449e-ab88-be44e1aacd74" providerId="ADAL" clId="{CAB5EA3B-CF50-41F0-BC31-A0BAA02407EE}" dt="2023-12-20T20:27:06.612" v="2075" actId="207"/>
          <ac:spMkLst>
            <pc:docMk/>
            <pc:sldMk cId="1089648555" sldId="354"/>
            <ac:spMk id="7" creationId="{8DC822AE-97AC-EB39-C163-780147221ACD}"/>
          </ac:spMkLst>
        </pc:spChg>
      </pc:sldChg>
      <pc:sldChg chg="modSp mod">
        <pc:chgData name="Denise Garcia" userId="e17cf53c-5303-449e-ab88-be44e1aacd74" providerId="ADAL" clId="{CAB5EA3B-CF50-41F0-BC31-A0BAA02407EE}" dt="2023-12-21T18:11:15.983" v="2283" actId="1076"/>
        <pc:sldMkLst>
          <pc:docMk/>
          <pc:sldMk cId="3766116487" sldId="356"/>
        </pc:sldMkLst>
        <pc:spChg chg="mod">
          <ac:chgData name="Denise Garcia" userId="e17cf53c-5303-449e-ab88-be44e1aacd74" providerId="ADAL" clId="{CAB5EA3B-CF50-41F0-BC31-A0BAA02407EE}" dt="2023-12-20T20:27:15.452" v="2076" actId="207"/>
          <ac:spMkLst>
            <pc:docMk/>
            <pc:sldMk cId="3766116487" sldId="356"/>
            <ac:spMk id="7" creationId="{8DC822AE-97AC-EB39-C163-780147221ACD}"/>
          </ac:spMkLst>
        </pc:spChg>
        <pc:picChg chg="mod">
          <ac:chgData name="Denise Garcia" userId="e17cf53c-5303-449e-ab88-be44e1aacd74" providerId="ADAL" clId="{CAB5EA3B-CF50-41F0-BC31-A0BAA02407EE}" dt="2023-12-20T20:27:23.174" v="2081" actId="1076"/>
          <ac:picMkLst>
            <pc:docMk/>
            <pc:sldMk cId="3766116487" sldId="356"/>
            <ac:picMk id="9" creationId="{A2F6BC77-FAB0-B5DC-3251-E3E47654738D}"/>
          </ac:picMkLst>
        </pc:picChg>
        <pc:cxnChg chg="mod">
          <ac:chgData name="Denise Garcia" userId="e17cf53c-5303-449e-ab88-be44e1aacd74" providerId="ADAL" clId="{CAB5EA3B-CF50-41F0-BC31-A0BAA02407EE}" dt="2023-12-21T18:11:15.983" v="2283" actId="1076"/>
          <ac:cxnSpMkLst>
            <pc:docMk/>
            <pc:sldMk cId="3766116487" sldId="356"/>
            <ac:cxnSpMk id="12" creationId="{0EEEAB6B-91DD-A06C-AFBA-23D763AE01C8}"/>
          </ac:cxnSpMkLst>
        </pc:cxnChg>
      </pc:sldChg>
      <pc:sldChg chg="modSp mod">
        <pc:chgData name="Denise Garcia" userId="e17cf53c-5303-449e-ab88-be44e1aacd74" providerId="ADAL" clId="{CAB5EA3B-CF50-41F0-BC31-A0BAA02407EE}" dt="2023-12-21T18:11:51.860" v="2286" actId="1076"/>
        <pc:sldMkLst>
          <pc:docMk/>
          <pc:sldMk cId="3197994221" sldId="357"/>
        </pc:sldMkLst>
        <pc:spChg chg="mod">
          <ac:chgData name="Denise Garcia" userId="e17cf53c-5303-449e-ab88-be44e1aacd74" providerId="ADAL" clId="{CAB5EA3B-CF50-41F0-BC31-A0BAA02407EE}" dt="2023-12-20T20:27:31.770" v="2082" actId="207"/>
          <ac:spMkLst>
            <pc:docMk/>
            <pc:sldMk cId="3197994221" sldId="357"/>
            <ac:spMk id="6" creationId="{3546B634-A37D-BC54-EFB2-69FEE1276D5D}"/>
          </ac:spMkLst>
        </pc:spChg>
        <pc:spChg chg="mod">
          <ac:chgData name="Denise Garcia" userId="e17cf53c-5303-449e-ab88-be44e1aacd74" providerId="ADAL" clId="{CAB5EA3B-CF50-41F0-BC31-A0BAA02407EE}" dt="2023-12-20T20:27:34.739" v="2083" actId="207"/>
          <ac:spMkLst>
            <pc:docMk/>
            <pc:sldMk cId="3197994221" sldId="357"/>
            <ac:spMk id="7" creationId="{8DC822AE-97AC-EB39-C163-780147221ACD}"/>
          </ac:spMkLst>
        </pc:spChg>
        <pc:spChg chg="mod">
          <ac:chgData name="Denise Garcia" userId="e17cf53c-5303-449e-ab88-be44e1aacd74" providerId="ADAL" clId="{CAB5EA3B-CF50-41F0-BC31-A0BAA02407EE}" dt="2023-12-20T20:27:39.504" v="2084" actId="207"/>
          <ac:spMkLst>
            <pc:docMk/>
            <pc:sldMk cId="3197994221" sldId="357"/>
            <ac:spMk id="14" creationId="{676191F9-7406-0177-1C45-E79EFF718CF3}"/>
          </ac:spMkLst>
        </pc:spChg>
        <pc:spChg chg="mod">
          <ac:chgData name="Denise Garcia" userId="e17cf53c-5303-449e-ab88-be44e1aacd74" providerId="ADAL" clId="{CAB5EA3B-CF50-41F0-BC31-A0BAA02407EE}" dt="2023-12-20T20:27:39.504" v="2084" actId="207"/>
          <ac:spMkLst>
            <pc:docMk/>
            <pc:sldMk cId="3197994221" sldId="357"/>
            <ac:spMk id="15" creationId="{CD10755E-9678-DA08-E412-E2339EAEF3C6}"/>
          </ac:spMkLst>
        </pc:spChg>
        <pc:picChg chg="mod">
          <ac:chgData name="Denise Garcia" userId="e17cf53c-5303-449e-ab88-be44e1aacd74" providerId="ADAL" clId="{CAB5EA3B-CF50-41F0-BC31-A0BAA02407EE}" dt="2023-12-20T20:27:45.402" v="2085" actId="1076"/>
          <ac:picMkLst>
            <pc:docMk/>
            <pc:sldMk cId="3197994221" sldId="357"/>
            <ac:picMk id="13" creationId="{C3E31958-94C4-515C-459A-4F0637C12BD0}"/>
          </ac:picMkLst>
        </pc:picChg>
        <pc:cxnChg chg="mod">
          <ac:chgData name="Denise Garcia" userId="e17cf53c-5303-449e-ab88-be44e1aacd74" providerId="ADAL" clId="{CAB5EA3B-CF50-41F0-BC31-A0BAA02407EE}" dt="2023-12-21T18:11:51.860" v="2286" actId="1076"/>
          <ac:cxnSpMkLst>
            <pc:docMk/>
            <pc:sldMk cId="3197994221" sldId="357"/>
            <ac:cxnSpMk id="17" creationId="{DF916D5F-E1C1-1432-9874-3F7C38E301B2}"/>
          </ac:cxnSpMkLst>
        </pc:cxnChg>
      </pc:sldChg>
      <pc:sldChg chg="del">
        <pc:chgData name="Denise Garcia" userId="e17cf53c-5303-449e-ab88-be44e1aacd74" providerId="ADAL" clId="{CAB5EA3B-CF50-41F0-BC31-A0BAA02407EE}" dt="2023-12-20T20:28:28.144" v="2086" actId="2696"/>
        <pc:sldMkLst>
          <pc:docMk/>
          <pc:sldMk cId="677033891" sldId="359"/>
        </pc:sldMkLst>
      </pc:sldChg>
      <pc:sldChg chg="ord">
        <pc:chgData name="Denise Garcia" userId="e17cf53c-5303-449e-ab88-be44e1aacd74" providerId="ADAL" clId="{CAB5EA3B-CF50-41F0-BC31-A0BAA02407EE}" dt="2023-12-20T20:16:41.880" v="1663"/>
        <pc:sldMkLst>
          <pc:docMk/>
          <pc:sldMk cId="769445964" sldId="361"/>
        </pc:sldMkLst>
      </pc:sldChg>
      <pc:sldChg chg="del">
        <pc:chgData name="Denise Garcia" userId="e17cf53c-5303-449e-ab88-be44e1aacd74" providerId="ADAL" clId="{CAB5EA3B-CF50-41F0-BC31-A0BAA02407EE}" dt="2023-12-20T19:42:53.538" v="251" actId="47"/>
        <pc:sldMkLst>
          <pc:docMk/>
          <pc:sldMk cId="1232416434" sldId="365"/>
        </pc:sldMkLst>
      </pc:sldChg>
      <pc:sldChg chg="del">
        <pc:chgData name="Denise Garcia" userId="e17cf53c-5303-449e-ab88-be44e1aacd74" providerId="ADAL" clId="{CAB5EA3B-CF50-41F0-BC31-A0BAA02407EE}" dt="2023-12-20T19:42:37.809" v="250" actId="47"/>
        <pc:sldMkLst>
          <pc:docMk/>
          <pc:sldMk cId="1771745720" sldId="366"/>
        </pc:sldMkLst>
      </pc:sldChg>
      <pc:sldChg chg="del">
        <pc:chgData name="Denise Garcia" userId="e17cf53c-5303-449e-ab88-be44e1aacd74" providerId="ADAL" clId="{CAB5EA3B-CF50-41F0-BC31-A0BAA02407EE}" dt="2023-12-20T19:42:34.151" v="249" actId="47"/>
        <pc:sldMkLst>
          <pc:docMk/>
          <pc:sldMk cId="3554498995" sldId="367"/>
        </pc:sldMkLst>
      </pc:sldChg>
      <pc:sldChg chg="ord">
        <pc:chgData name="Denise Garcia" userId="e17cf53c-5303-449e-ab88-be44e1aacd74" providerId="ADAL" clId="{CAB5EA3B-CF50-41F0-BC31-A0BAA02407EE}" dt="2023-12-20T20:16:41.880" v="1663"/>
        <pc:sldMkLst>
          <pc:docMk/>
          <pc:sldMk cId="2840341446" sldId="368"/>
        </pc:sldMkLst>
      </pc:sldChg>
      <pc:sldChg chg="ord">
        <pc:chgData name="Denise Garcia" userId="e17cf53c-5303-449e-ab88-be44e1aacd74" providerId="ADAL" clId="{CAB5EA3B-CF50-41F0-BC31-A0BAA02407EE}" dt="2023-12-20T20:16:41.880" v="1663"/>
        <pc:sldMkLst>
          <pc:docMk/>
          <pc:sldMk cId="3651658926" sldId="369"/>
        </pc:sldMkLst>
      </pc:sldChg>
      <pc:sldChg chg="addSp delSp modSp add mod ord">
        <pc:chgData name="Denise Garcia" userId="e17cf53c-5303-449e-ab88-be44e1aacd74" providerId="ADAL" clId="{CAB5EA3B-CF50-41F0-BC31-A0BAA02407EE}" dt="2023-12-20T20:16:41.880" v="1663"/>
        <pc:sldMkLst>
          <pc:docMk/>
          <pc:sldMk cId="79654148" sldId="370"/>
        </pc:sldMkLst>
        <pc:spChg chg="mod">
          <ac:chgData name="Denise Garcia" userId="e17cf53c-5303-449e-ab88-be44e1aacd74" providerId="ADAL" clId="{CAB5EA3B-CF50-41F0-BC31-A0BAA02407EE}" dt="2023-12-20T19:37:19.550" v="185" actId="1076"/>
          <ac:spMkLst>
            <pc:docMk/>
            <pc:sldMk cId="79654148" sldId="370"/>
            <ac:spMk id="7" creationId="{8DC822AE-97AC-EB39-C163-780147221ACD}"/>
          </ac:spMkLst>
        </pc:spChg>
        <pc:spChg chg="add mod">
          <ac:chgData name="Denise Garcia" userId="e17cf53c-5303-449e-ab88-be44e1aacd74" providerId="ADAL" clId="{CAB5EA3B-CF50-41F0-BC31-A0BAA02407EE}" dt="2023-12-20T19:40:56.749" v="248" actId="1076"/>
          <ac:spMkLst>
            <pc:docMk/>
            <pc:sldMk cId="79654148" sldId="370"/>
            <ac:spMk id="8" creationId="{8C42D557-76EF-88F5-3A23-3F1ED8829A94}"/>
          </ac:spMkLst>
        </pc:spChg>
        <pc:spChg chg="del">
          <ac:chgData name="Denise Garcia" userId="e17cf53c-5303-449e-ab88-be44e1aacd74" providerId="ADAL" clId="{CAB5EA3B-CF50-41F0-BC31-A0BAA02407EE}" dt="2023-12-20T19:36:53.660" v="176" actId="21"/>
          <ac:spMkLst>
            <pc:docMk/>
            <pc:sldMk cId="79654148" sldId="370"/>
            <ac:spMk id="10" creationId="{F8A66687-C005-92ED-63DA-FA6D4A6B14F2}"/>
          </ac:spMkLst>
        </pc:spChg>
        <pc:picChg chg="del">
          <ac:chgData name="Denise Garcia" userId="e17cf53c-5303-449e-ab88-be44e1aacd74" providerId="ADAL" clId="{CAB5EA3B-CF50-41F0-BC31-A0BAA02407EE}" dt="2023-12-20T19:36:55.321" v="177" actId="478"/>
          <ac:picMkLst>
            <pc:docMk/>
            <pc:sldMk cId="79654148" sldId="370"/>
            <ac:picMk id="3" creationId="{F1BFB446-92DA-CC47-D386-35AC612E960C}"/>
          </ac:picMkLst>
        </pc:picChg>
        <pc:picChg chg="add mod">
          <ac:chgData name="Denise Garcia" userId="e17cf53c-5303-449e-ab88-be44e1aacd74" providerId="ADAL" clId="{CAB5EA3B-CF50-41F0-BC31-A0BAA02407EE}" dt="2023-12-20T19:40:01.731" v="191" actId="1076"/>
          <ac:picMkLst>
            <pc:docMk/>
            <pc:sldMk cId="79654148" sldId="370"/>
            <ac:picMk id="4" creationId="{472B62D5-C0A3-E4B9-C503-F0FA0779BE89}"/>
          </ac:picMkLst>
        </pc:picChg>
        <pc:picChg chg="add del">
          <ac:chgData name="Denise Garcia" userId="e17cf53c-5303-449e-ab88-be44e1aacd74" providerId="ADAL" clId="{CAB5EA3B-CF50-41F0-BC31-A0BAA02407EE}" dt="2023-12-20T19:40:13.593" v="193" actId="21"/>
          <ac:picMkLst>
            <pc:docMk/>
            <pc:sldMk cId="79654148" sldId="370"/>
            <ac:picMk id="6" creationId="{7BD6E5FF-E729-2215-7B2A-D328757F928A}"/>
          </ac:picMkLst>
        </pc:picChg>
        <pc:picChg chg="mod">
          <ac:chgData name="Denise Garcia" userId="e17cf53c-5303-449e-ab88-be44e1aacd74" providerId="ADAL" clId="{CAB5EA3B-CF50-41F0-BC31-A0BAA02407EE}" dt="2023-12-20T19:37:22.117" v="186" actId="1076"/>
          <ac:picMkLst>
            <pc:docMk/>
            <pc:sldMk cId="79654148" sldId="370"/>
            <ac:picMk id="11" creationId="{AD83222E-0391-9293-5A8E-331CB9536DE4}"/>
          </ac:picMkLst>
        </pc:picChg>
      </pc:sldChg>
      <pc:sldChg chg="addSp delSp modSp add mod">
        <pc:chgData name="Denise Garcia" userId="e17cf53c-5303-449e-ab88-be44e1aacd74" providerId="ADAL" clId="{CAB5EA3B-CF50-41F0-BC31-A0BAA02407EE}" dt="2023-12-20T19:55:37.171" v="532" actId="20577"/>
        <pc:sldMkLst>
          <pc:docMk/>
          <pc:sldMk cId="3460582576" sldId="371"/>
        </pc:sldMkLst>
        <pc:spChg chg="add mod">
          <ac:chgData name="Denise Garcia" userId="e17cf53c-5303-449e-ab88-be44e1aacd74" providerId="ADAL" clId="{CAB5EA3B-CF50-41F0-BC31-A0BAA02407EE}" dt="2023-12-20T19:53:49.639" v="363" actId="34135"/>
          <ac:spMkLst>
            <pc:docMk/>
            <pc:sldMk cId="3460582576" sldId="371"/>
            <ac:spMk id="5" creationId="{E05B67D4-2893-2F30-A3FE-FF41ED6C8958}"/>
          </ac:spMkLst>
        </pc:spChg>
        <pc:spChg chg="mod">
          <ac:chgData name="Denise Garcia" userId="e17cf53c-5303-449e-ab88-be44e1aacd74" providerId="ADAL" clId="{CAB5EA3B-CF50-41F0-BC31-A0BAA02407EE}" dt="2023-12-20T19:54:49.156" v="391" actId="20577"/>
          <ac:spMkLst>
            <pc:docMk/>
            <pc:sldMk cId="3460582576" sldId="371"/>
            <ac:spMk id="6" creationId="{09E02C5E-5352-F1A1-9DE5-8B27C418D018}"/>
          </ac:spMkLst>
        </pc:spChg>
        <pc:spChg chg="add mod">
          <ac:chgData name="Denise Garcia" userId="e17cf53c-5303-449e-ab88-be44e1aacd74" providerId="ADAL" clId="{CAB5EA3B-CF50-41F0-BC31-A0BAA02407EE}" dt="2023-12-20T19:53:49.639" v="363" actId="34135"/>
          <ac:spMkLst>
            <pc:docMk/>
            <pc:sldMk cId="3460582576" sldId="371"/>
            <ac:spMk id="9" creationId="{A67EBFEA-078E-675C-03DB-E7FC044ADA3A}"/>
          </ac:spMkLst>
        </pc:spChg>
        <pc:spChg chg="add mod">
          <ac:chgData name="Denise Garcia" userId="e17cf53c-5303-449e-ab88-be44e1aacd74" providerId="ADAL" clId="{CAB5EA3B-CF50-41F0-BC31-A0BAA02407EE}" dt="2023-12-20T19:54:22.102" v="367" actId="1582"/>
          <ac:spMkLst>
            <pc:docMk/>
            <pc:sldMk cId="3460582576" sldId="371"/>
            <ac:spMk id="11" creationId="{28AE4C51-B314-AD81-A920-E208133DE5BD}"/>
          </ac:spMkLst>
        </pc:spChg>
        <pc:spChg chg="add mod">
          <ac:chgData name="Denise Garcia" userId="e17cf53c-5303-449e-ab88-be44e1aacd74" providerId="ADAL" clId="{CAB5EA3B-CF50-41F0-BC31-A0BAA02407EE}" dt="2023-12-20T19:55:37.171" v="532" actId="20577"/>
          <ac:spMkLst>
            <pc:docMk/>
            <pc:sldMk cId="3460582576" sldId="371"/>
            <ac:spMk id="12" creationId="{A7134268-E369-4F09-5A27-BBD864D22B37}"/>
          </ac:spMkLst>
        </pc:spChg>
        <pc:grpChg chg="add mod">
          <ac:chgData name="Denise Garcia" userId="e17cf53c-5303-449e-ab88-be44e1aacd74" providerId="ADAL" clId="{CAB5EA3B-CF50-41F0-BC31-A0BAA02407EE}" dt="2023-12-20T19:53:49.639" v="363" actId="34135"/>
          <ac:grpSpMkLst>
            <pc:docMk/>
            <pc:sldMk cId="3460582576" sldId="371"/>
            <ac:grpSpMk id="10" creationId="{5D8FA9B7-56A4-71FA-FE40-3B72259A90C6}"/>
          </ac:grpSpMkLst>
        </pc:grpChg>
        <pc:picChg chg="del">
          <ac:chgData name="Denise Garcia" userId="e17cf53c-5303-449e-ab88-be44e1aacd74" providerId="ADAL" clId="{CAB5EA3B-CF50-41F0-BC31-A0BAA02407EE}" dt="2023-12-20T19:50:26.072" v="256" actId="478"/>
          <ac:picMkLst>
            <pc:docMk/>
            <pc:sldMk cId="3460582576" sldId="371"/>
            <ac:picMk id="3" creationId="{DBAF7CE6-1440-C37A-1C5D-1AB4B1BCFDAC}"/>
          </ac:picMkLst>
        </pc:picChg>
        <pc:picChg chg="add mod">
          <ac:chgData name="Denise Garcia" userId="e17cf53c-5303-449e-ab88-be44e1aacd74" providerId="ADAL" clId="{CAB5EA3B-CF50-41F0-BC31-A0BAA02407EE}" dt="2023-12-20T19:53:49.639" v="363" actId="34135"/>
          <ac:picMkLst>
            <pc:docMk/>
            <pc:sldMk cId="3460582576" sldId="371"/>
            <ac:picMk id="4" creationId="{F24409DF-74AF-AF3D-B41D-917A19230090}"/>
          </ac:picMkLst>
        </pc:picChg>
        <pc:picChg chg="add del">
          <ac:chgData name="Denise Garcia" userId="e17cf53c-5303-449e-ab88-be44e1aacd74" providerId="ADAL" clId="{CAB5EA3B-CF50-41F0-BC31-A0BAA02407EE}" dt="2023-12-20T19:52:11.231" v="266" actId="22"/>
          <ac:picMkLst>
            <pc:docMk/>
            <pc:sldMk cId="3460582576" sldId="371"/>
            <ac:picMk id="8" creationId="{E5D1E60D-6136-D876-A551-9E5D69E35F60}"/>
          </ac:picMkLst>
        </pc:picChg>
      </pc:sldChg>
      <pc:sldChg chg="addSp delSp modSp add mod">
        <pc:chgData name="Denise Garcia" userId="e17cf53c-5303-449e-ab88-be44e1aacd74" providerId="ADAL" clId="{CAB5EA3B-CF50-41F0-BC31-A0BAA02407EE}" dt="2023-12-20T20:00:15.209" v="793" actId="20577"/>
        <pc:sldMkLst>
          <pc:docMk/>
          <pc:sldMk cId="2330998544" sldId="372"/>
        </pc:sldMkLst>
        <pc:spChg chg="add mod">
          <ac:chgData name="Denise Garcia" userId="e17cf53c-5303-449e-ab88-be44e1aacd74" providerId="ADAL" clId="{CAB5EA3B-CF50-41F0-BC31-A0BAA02407EE}" dt="2023-12-20T19:58:37.780" v="554" actId="34135"/>
          <ac:spMkLst>
            <pc:docMk/>
            <pc:sldMk cId="2330998544" sldId="372"/>
            <ac:spMk id="5" creationId="{EE39663E-6894-7B43-16D0-31EF03BC53B6}"/>
          </ac:spMkLst>
        </pc:spChg>
        <pc:spChg chg="mod">
          <ac:chgData name="Denise Garcia" userId="e17cf53c-5303-449e-ab88-be44e1aacd74" providerId="ADAL" clId="{CAB5EA3B-CF50-41F0-BC31-A0BAA02407EE}" dt="2023-12-20T20:00:15.209" v="793" actId="20577"/>
          <ac:spMkLst>
            <pc:docMk/>
            <pc:sldMk cId="2330998544" sldId="372"/>
            <ac:spMk id="6" creationId="{09E02C5E-5352-F1A1-9DE5-8B27C418D018}"/>
          </ac:spMkLst>
        </pc:spChg>
        <pc:spChg chg="add mod">
          <ac:chgData name="Denise Garcia" userId="e17cf53c-5303-449e-ab88-be44e1aacd74" providerId="ADAL" clId="{CAB5EA3B-CF50-41F0-BC31-A0BAA02407EE}" dt="2023-12-20T19:58:37.780" v="554" actId="34135"/>
          <ac:spMkLst>
            <pc:docMk/>
            <pc:sldMk cId="2330998544" sldId="372"/>
            <ac:spMk id="7" creationId="{BD61868E-3359-E26F-EF34-63763FD9AE64}"/>
          </ac:spMkLst>
        </pc:spChg>
        <pc:spChg chg="add mod">
          <ac:chgData name="Denise Garcia" userId="e17cf53c-5303-449e-ab88-be44e1aacd74" providerId="ADAL" clId="{CAB5EA3B-CF50-41F0-BC31-A0BAA02407EE}" dt="2023-12-20T19:58:37.780" v="554" actId="34135"/>
          <ac:spMkLst>
            <pc:docMk/>
            <pc:sldMk cId="2330998544" sldId="372"/>
            <ac:spMk id="8" creationId="{48A5AF7D-1ED9-54EB-177F-AA69E619AE17}"/>
          </ac:spMkLst>
        </pc:spChg>
        <pc:spChg chg="add mod">
          <ac:chgData name="Denise Garcia" userId="e17cf53c-5303-449e-ab88-be44e1aacd74" providerId="ADAL" clId="{CAB5EA3B-CF50-41F0-BC31-A0BAA02407EE}" dt="2023-12-20T19:58:37.780" v="554" actId="34135"/>
          <ac:spMkLst>
            <pc:docMk/>
            <pc:sldMk cId="2330998544" sldId="372"/>
            <ac:spMk id="9" creationId="{AC731DB0-E252-EAF4-E867-A65785795E86}"/>
          </ac:spMkLst>
        </pc:spChg>
        <pc:spChg chg="add mod">
          <ac:chgData name="Denise Garcia" userId="e17cf53c-5303-449e-ab88-be44e1aacd74" providerId="ADAL" clId="{CAB5EA3B-CF50-41F0-BC31-A0BAA02407EE}" dt="2023-12-20T19:59:06.535" v="558" actId="1582"/>
          <ac:spMkLst>
            <pc:docMk/>
            <pc:sldMk cId="2330998544" sldId="372"/>
            <ac:spMk id="10" creationId="{F263E4C8-9E92-CEA4-F786-1583985EF42F}"/>
          </ac:spMkLst>
        </pc:spChg>
        <pc:spChg chg="add mod">
          <ac:chgData name="Denise Garcia" userId="e17cf53c-5303-449e-ab88-be44e1aacd74" providerId="ADAL" clId="{CAB5EA3B-CF50-41F0-BC31-A0BAA02407EE}" dt="2023-12-20T20:00:02.523" v="776" actId="6549"/>
          <ac:spMkLst>
            <pc:docMk/>
            <pc:sldMk cId="2330998544" sldId="372"/>
            <ac:spMk id="11" creationId="{EC322851-E750-DD51-7C7A-4C3F34EBFF3B}"/>
          </ac:spMkLst>
        </pc:spChg>
        <pc:picChg chg="del">
          <ac:chgData name="Denise Garcia" userId="e17cf53c-5303-449e-ab88-be44e1aacd74" providerId="ADAL" clId="{CAB5EA3B-CF50-41F0-BC31-A0BAA02407EE}" dt="2023-12-20T19:55:48.331" v="533" actId="478"/>
          <ac:picMkLst>
            <pc:docMk/>
            <pc:sldMk cId="2330998544" sldId="372"/>
            <ac:picMk id="3" creationId="{DBAF7CE6-1440-C37A-1C5D-1AB4B1BCFDAC}"/>
          </ac:picMkLst>
        </pc:picChg>
        <pc:picChg chg="add mod">
          <ac:chgData name="Denise Garcia" userId="e17cf53c-5303-449e-ab88-be44e1aacd74" providerId="ADAL" clId="{CAB5EA3B-CF50-41F0-BC31-A0BAA02407EE}" dt="2023-12-20T19:58:37.780" v="554" actId="34135"/>
          <ac:picMkLst>
            <pc:docMk/>
            <pc:sldMk cId="2330998544" sldId="372"/>
            <ac:picMk id="4" creationId="{D579CD63-113E-18FD-0D5D-A95D4882A391}"/>
          </ac:picMkLst>
        </pc:picChg>
      </pc:sldChg>
      <pc:sldChg chg="addSp delSp modSp add mod">
        <pc:chgData name="Denise Garcia" userId="e17cf53c-5303-449e-ab88-be44e1aacd74" providerId="ADAL" clId="{CAB5EA3B-CF50-41F0-BC31-A0BAA02407EE}" dt="2023-12-20T20:03:13.045" v="1044" actId="14100"/>
        <pc:sldMkLst>
          <pc:docMk/>
          <pc:sldMk cId="421464855" sldId="373"/>
        </pc:sldMkLst>
        <pc:spChg chg="add mod">
          <ac:chgData name="Denise Garcia" userId="e17cf53c-5303-449e-ab88-be44e1aacd74" providerId="ADAL" clId="{CAB5EA3B-CF50-41F0-BC31-A0BAA02407EE}" dt="2023-12-20T20:02:30.234" v="1022" actId="20577"/>
          <ac:spMkLst>
            <pc:docMk/>
            <pc:sldMk cId="421464855" sldId="373"/>
            <ac:spMk id="5" creationId="{13A5C640-40D2-8D94-4F0F-866CD9AE7E3A}"/>
          </ac:spMkLst>
        </pc:spChg>
        <pc:spChg chg="mod">
          <ac:chgData name="Denise Garcia" userId="e17cf53c-5303-449e-ab88-be44e1aacd74" providerId="ADAL" clId="{CAB5EA3B-CF50-41F0-BC31-A0BAA02407EE}" dt="2023-12-20T20:02:41.008" v="1039" actId="20577"/>
          <ac:spMkLst>
            <pc:docMk/>
            <pc:sldMk cId="421464855" sldId="373"/>
            <ac:spMk id="6" creationId="{09E02C5E-5352-F1A1-9DE5-8B27C418D018}"/>
          </ac:spMkLst>
        </pc:spChg>
        <pc:spChg chg="add mod">
          <ac:chgData name="Denise Garcia" userId="e17cf53c-5303-449e-ab88-be44e1aacd74" providerId="ADAL" clId="{CAB5EA3B-CF50-41F0-BC31-A0BAA02407EE}" dt="2023-12-20T20:03:13.045" v="1044" actId="14100"/>
          <ac:spMkLst>
            <pc:docMk/>
            <pc:sldMk cId="421464855" sldId="373"/>
            <ac:spMk id="7" creationId="{799F752F-2EC8-E8C7-6AFF-425367C23460}"/>
          </ac:spMkLst>
        </pc:spChg>
        <pc:picChg chg="del">
          <ac:chgData name="Denise Garcia" userId="e17cf53c-5303-449e-ab88-be44e1aacd74" providerId="ADAL" clId="{CAB5EA3B-CF50-41F0-BC31-A0BAA02407EE}" dt="2023-12-20T20:00:20.971" v="794" actId="478"/>
          <ac:picMkLst>
            <pc:docMk/>
            <pc:sldMk cId="421464855" sldId="373"/>
            <ac:picMk id="3" creationId="{DBAF7CE6-1440-C37A-1C5D-1AB4B1BCFDAC}"/>
          </ac:picMkLst>
        </pc:picChg>
        <pc:picChg chg="add mod">
          <ac:chgData name="Denise Garcia" userId="e17cf53c-5303-449e-ab88-be44e1aacd74" providerId="ADAL" clId="{CAB5EA3B-CF50-41F0-BC31-A0BAA02407EE}" dt="2023-12-20T20:01:03.294" v="799" actId="1076"/>
          <ac:picMkLst>
            <pc:docMk/>
            <pc:sldMk cId="421464855" sldId="373"/>
            <ac:picMk id="4" creationId="{0D6B60DC-679A-2C7B-CF7F-879E1051E9B7}"/>
          </ac:picMkLst>
        </pc:picChg>
      </pc:sldChg>
      <pc:sldChg chg="add del">
        <pc:chgData name="Denise Garcia" userId="e17cf53c-5303-449e-ab88-be44e1aacd74" providerId="ADAL" clId="{CAB5EA3B-CF50-41F0-BC31-A0BAA02407EE}" dt="2023-12-20T20:19:42.129" v="1667" actId="47"/>
        <pc:sldMkLst>
          <pc:docMk/>
          <pc:sldMk cId="503417270" sldId="374"/>
        </pc:sldMkLst>
      </pc:sldChg>
      <pc:sldChg chg="addSp delSp modSp add del mod">
        <pc:chgData name="Denise Garcia" userId="e17cf53c-5303-449e-ab88-be44e1aacd74" providerId="ADAL" clId="{CAB5EA3B-CF50-41F0-BC31-A0BAA02407EE}" dt="2023-12-20T20:06:48.459" v="1274" actId="20577"/>
        <pc:sldMkLst>
          <pc:docMk/>
          <pc:sldMk cId="3124849810" sldId="375"/>
        </pc:sldMkLst>
        <pc:spChg chg="mod">
          <ac:chgData name="Denise Garcia" userId="e17cf53c-5303-449e-ab88-be44e1aacd74" providerId="ADAL" clId="{CAB5EA3B-CF50-41F0-BC31-A0BAA02407EE}" dt="2023-12-20T20:06:48.459" v="1274" actId="20577"/>
          <ac:spMkLst>
            <pc:docMk/>
            <pc:sldMk cId="3124849810" sldId="375"/>
            <ac:spMk id="5" creationId="{13A5C640-40D2-8D94-4F0F-866CD9AE7E3A}"/>
          </ac:spMkLst>
        </pc:spChg>
        <pc:spChg chg="mod">
          <ac:chgData name="Denise Garcia" userId="e17cf53c-5303-449e-ab88-be44e1aacd74" providerId="ADAL" clId="{CAB5EA3B-CF50-41F0-BC31-A0BAA02407EE}" dt="2023-12-20T20:04:29.653" v="1054" actId="1076"/>
          <ac:spMkLst>
            <pc:docMk/>
            <pc:sldMk cId="3124849810" sldId="375"/>
            <ac:spMk id="7" creationId="{799F752F-2EC8-E8C7-6AFF-425367C23460}"/>
          </ac:spMkLst>
        </pc:spChg>
        <pc:spChg chg="add mod">
          <ac:chgData name="Denise Garcia" userId="e17cf53c-5303-449e-ab88-be44e1aacd74" providerId="ADAL" clId="{CAB5EA3B-CF50-41F0-BC31-A0BAA02407EE}" dt="2023-12-20T20:06:31.665" v="1265" actId="14100"/>
          <ac:spMkLst>
            <pc:docMk/>
            <pc:sldMk cId="3124849810" sldId="375"/>
            <ac:spMk id="8" creationId="{F3BE176D-C4CC-DD93-A192-2A3A9FF2F3EC}"/>
          </ac:spMkLst>
        </pc:spChg>
        <pc:picChg chg="add mod ord">
          <ac:chgData name="Denise Garcia" userId="e17cf53c-5303-449e-ab88-be44e1aacd74" providerId="ADAL" clId="{CAB5EA3B-CF50-41F0-BC31-A0BAA02407EE}" dt="2023-12-20T20:04:26.012" v="1053" actId="167"/>
          <ac:picMkLst>
            <pc:docMk/>
            <pc:sldMk cId="3124849810" sldId="375"/>
            <ac:picMk id="3" creationId="{B4524BFB-AD1E-AE0E-0BF8-DF7131E9C1B0}"/>
          </ac:picMkLst>
        </pc:picChg>
        <pc:picChg chg="del">
          <ac:chgData name="Denise Garcia" userId="e17cf53c-5303-449e-ab88-be44e1aacd74" providerId="ADAL" clId="{CAB5EA3B-CF50-41F0-BC31-A0BAA02407EE}" dt="2023-12-20T20:04:13.817" v="1049" actId="478"/>
          <ac:picMkLst>
            <pc:docMk/>
            <pc:sldMk cId="3124849810" sldId="375"/>
            <ac:picMk id="4" creationId="{0D6B60DC-679A-2C7B-CF7F-879E1051E9B7}"/>
          </ac:picMkLst>
        </pc:picChg>
      </pc:sldChg>
      <pc:sldChg chg="addSp delSp modSp add mod">
        <pc:chgData name="Denise Garcia" userId="e17cf53c-5303-449e-ab88-be44e1aacd74" providerId="ADAL" clId="{CAB5EA3B-CF50-41F0-BC31-A0BAA02407EE}" dt="2023-12-20T20:09:40.071" v="1449" actId="1076"/>
        <pc:sldMkLst>
          <pc:docMk/>
          <pc:sldMk cId="3673331613" sldId="376"/>
        </pc:sldMkLst>
        <pc:spChg chg="mod">
          <ac:chgData name="Denise Garcia" userId="e17cf53c-5303-449e-ab88-be44e1aacd74" providerId="ADAL" clId="{CAB5EA3B-CF50-41F0-BC31-A0BAA02407EE}" dt="2023-12-20T20:09:40.071" v="1449" actId="1076"/>
          <ac:spMkLst>
            <pc:docMk/>
            <pc:sldMk cId="3673331613" sldId="376"/>
            <ac:spMk id="5" creationId="{13A5C640-40D2-8D94-4F0F-866CD9AE7E3A}"/>
          </ac:spMkLst>
        </pc:spChg>
        <pc:spChg chg="mod ord">
          <ac:chgData name="Denise Garcia" userId="e17cf53c-5303-449e-ab88-be44e1aacd74" providerId="ADAL" clId="{CAB5EA3B-CF50-41F0-BC31-A0BAA02407EE}" dt="2023-12-20T20:08:03.641" v="1285" actId="1076"/>
          <ac:spMkLst>
            <pc:docMk/>
            <pc:sldMk cId="3673331613" sldId="376"/>
            <ac:spMk id="7" creationId="{799F752F-2EC8-E8C7-6AFF-425367C23460}"/>
          </ac:spMkLst>
        </pc:spChg>
        <pc:picChg chg="add mod">
          <ac:chgData name="Denise Garcia" userId="e17cf53c-5303-449e-ab88-be44e1aacd74" providerId="ADAL" clId="{CAB5EA3B-CF50-41F0-BC31-A0BAA02407EE}" dt="2023-12-20T20:07:53.809" v="1282" actId="1076"/>
          <ac:picMkLst>
            <pc:docMk/>
            <pc:sldMk cId="3673331613" sldId="376"/>
            <ac:picMk id="3" creationId="{DE14704A-5A56-25C7-24F8-6D98B51A167E}"/>
          </ac:picMkLst>
        </pc:picChg>
        <pc:picChg chg="del">
          <ac:chgData name="Denise Garcia" userId="e17cf53c-5303-449e-ab88-be44e1aacd74" providerId="ADAL" clId="{CAB5EA3B-CF50-41F0-BC31-A0BAA02407EE}" dt="2023-12-20T20:07:40.955" v="1276" actId="478"/>
          <ac:picMkLst>
            <pc:docMk/>
            <pc:sldMk cId="3673331613" sldId="376"/>
            <ac:picMk id="4" creationId="{0D6B60DC-679A-2C7B-CF7F-879E1051E9B7}"/>
          </ac:picMkLst>
        </pc:picChg>
      </pc:sldChg>
      <pc:sldChg chg="addSp delSp modSp add mod">
        <pc:chgData name="Denise Garcia" userId="e17cf53c-5303-449e-ab88-be44e1aacd74" providerId="ADAL" clId="{CAB5EA3B-CF50-41F0-BC31-A0BAA02407EE}" dt="2023-12-20T20:13:15.745" v="1658" actId="1076"/>
        <pc:sldMkLst>
          <pc:docMk/>
          <pc:sldMk cId="3619454094" sldId="377"/>
        </pc:sldMkLst>
        <pc:spChg chg="mod">
          <ac:chgData name="Denise Garcia" userId="e17cf53c-5303-449e-ab88-be44e1aacd74" providerId="ADAL" clId="{CAB5EA3B-CF50-41F0-BC31-A0BAA02407EE}" dt="2023-12-20T20:13:15.745" v="1658" actId="1076"/>
          <ac:spMkLst>
            <pc:docMk/>
            <pc:sldMk cId="3619454094" sldId="377"/>
            <ac:spMk id="5" creationId="{13A5C640-40D2-8D94-4F0F-866CD9AE7E3A}"/>
          </ac:spMkLst>
        </pc:spChg>
        <pc:spChg chg="mod">
          <ac:chgData name="Denise Garcia" userId="e17cf53c-5303-449e-ab88-be44e1aacd74" providerId="ADAL" clId="{CAB5EA3B-CF50-41F0-BC31-A0BAA02407EE}" dt="2023-12-20T20:12:32.328" v="1463" actId="34135"/>
          <ac:spMkLst>
            <pc:docMk/>
            <pc:sldMk cId="3619454094" sldId="377"/>
            <ac:spMk id="7" creationId="{799F752F-2EC8-E8C7-6AFF-425367C23460}"/>
          </ac:spMkLst>
        </pc:spChg>
        <pc:spChg chg="add mod">
          <ac:chgData name="Denise Garcia" userId="e17cf53c-5303-449e-ab88-be44e1aacd74" providerId="ADAL" clId="{CAB5EA3B-CF50-41F0-BC31-A0BAA02407EE}" dt="2023-12-20T20:12:32.328" v="1463" actId="34135"/>
          <ac:spMkLst>
            <pc:docMk/>
            <pc:sldMk cId="3619454094" sldId="377"/>
            <ac:spMk id="8" creationId="{5B6E532D-3CA5-EC8F-DDC5-123A805F93C6}"/>
          </ac:spMkLst>
        </pc:spChg>
        <pc:grpChg chg="add mod">
          <ac:chgData name="Denise Garcia" userId="e17cf53c-5303-449e-ab88-be44e1aacd74" providerId="ADAL" clId="{CAB5EA3B-CF50-41F0-BC31-A0BAA02407EE}" dt="2023-12-20T20:12:32.328" v="1463" actId="34135"/>
          <ac:grpSpMkLst>
            <pc:docMk/>
            <pc:sldMk cId="3619454094" sldId="377"/>
            <ac:grpSpMk id="9" creationId="{4CB29F57-F4EC-F12D-9ACC-61D1CFE8D726}"/>
          </ac:grpSpMkLst>
        </pc:grpChg>
        <pc:picChg chg="add mod ord">
          <ac:chgData name="Denise Garcia" userId="e17cf53c-5303-449e-ab88-be44e1aacd74" providerId="ADAL" clId="{CAB5EA3B-CF50-41F0-BC31-A0BAA02407EE}" dt="2023-12-20T20:12:32.328" v="1463" actId="34135"/>
          <ac:picMkLst>
            <pc:docMk/>
            <pc:sldMk cId="3619454094" sldId="377"/>
            <ac:picMk id="3" creationId="{124777D6-D9B4-CD2D-7860-A9FA99BC2501}"/>
          </ac:picMkLst>
        </pc:picChg>
        <pc:picChg chg="del">
          <ac:chgData name="Denise Garcia" userId="e17cf53c-5303-449e-ab88-be44e1aacd74" providerId="ADAL" clId="{CAB5EA3B-CF50-41F0-BC31-A0BAA02407EE}" dt="2023-12-20T20:11:08.417" v="1450" actId="478"/>
          <ac:picMkLst>
            <pc:docMk/>
            <pc:sldMk cId="3619454094" sldId="377"/>
            <ac:picMk id="4" creationId="{0D6B60DC-679A-2C7B-CF7F-879E1051E9B7}"/>
          </ac:picMkLst>
        </pc:picChg>
      </pc:sldChg>
      <pc:sldChg chg="modSp add mod ord">
        <pc:chgData name="Denise Garcia" userId="e17cf53c-5303-449e-ab88-be44e1aacd74" providerId="ADAL" clId="{CAB5EA3B-CF50-41F0-BC31-A0BAA02407EE}" dt="2023-12-20T20:21:54.054" v="1784" actId="20577"/>
        <pc:sldMkLst>
          <pc:docMk/>
          <pc:sldMk cId="3449951108" sldId="378"/>
        </pc:sldMkLst>
        <pc:spChg chg="mod">
          <ac:chgData name="Denise Garcia" userId="e17cf53c-5303-449e-ab88-be44e1aacd74" providerId="ADAL" clId="{CAB5EA3B-CF50-41F0-BC31-A0BAA02407EE}" dt="2023-12-20T20:19:50.805" v="1668" actId="1076"/>
          <ac:spMkLst>
            <pc:docMk/>
            <pc:sldMk cId="3449951108" sldId="378"/>
            <ac:spMk id="3" creationId="{07D000EE-BFF1-3BAC-0B47-43561102045B}"/>
          </ac:spMkLst>
        </pc:spChg>
        <pc:spChg chg="mod">
          <ac:chgData name="Denise Garcia" userId="e17cf53c-5303-449e-ab88-be44e1aacd74" providerId="ADAL" clId="{CAB5EA3B-CF50-41F0-BC31-A0BAA02407EE}" dt="2023-12-20T20:21:54.054" v="1784" actId="20577"/>
          <ac:spMkLst>
            <pc:docMk/>
            <pc:sldMk cId="3449951108" sldId="378"/>
            <ac:spMk id="5" creationId="{BCFA67ED-94FE-8DC0-1726-C5FE83D06E9B}"/>
          </ac:spMkLst>
        </pc:spChg>
      </pc:sldChg>
      <pc:sldChg chg="addSp delSp modSp add mod ord">
        <pc:chgData name="Denise Garcia" userId="e17cf53c-5303-449e-ab88-be44e1aacd74" providerId="ADAL" clId="{CAB5EA3B-CF50-41F0-BC31-A0BAA02407EE}" dt="2023-12-20T20:25:44.795" v="2069" actId="5793"/>
        <pc:sldMkLst>
          <pc:docMk/>
          <pc:sldMk cId="2727166558" sldId="379"/>
        </pc:sldMkLst>
        <pc:spChg chg="mod">
          <ac:chgData name="Denise Garcia" userId="e17cf53c-5303-449e-ab88-be44e1aacd74" providerId="ADAL" clId="{CAB5EA3B-CF50-41F0-BC31-A0BAA02407EE}" dt="2023-12-20T20:23:02.818" v="1908" actId="1076"/>
          <ac:spMkLst>
            <pc:docMk/>
            <pc:sldMk cId="2727166558" sldId="379"/>
            <ac:spMk id="3" creationId="{07D000EE-BFF1-3BAC-0B47-43561102045B}"/>
          </ac:spMkLst>
        </pc:spChg>
        <pc:spChg chg="add mod">
          <ac:chgData name="Denise Garcia" userId="e17cf53c-5303-449e-ab88-be44e1aacd74" providerId="ADAL" clId="{CAB5EA3B-CF50-41F0-BC31-A0BAA02407EE}" dt="2023-12-20T20:25:44.795" v="2069" actId="5793"/>
          <ac:spMkLst>
            <pc:docMk/>
            <pc:sldMk cId="2727166558" sldId="379"/>
            <ac:spMk id="4" creationId="{0B3B9623-7E15-AE98-45DE-91103CA1377C}"/>
          </ac:spMkLst>
        </pc:spChg>
        <pc:spChg chg="del">
          <ac:chgData name="Denise Garcia" userId="e17cf53c-5303-449e-ab88-be44e1aacd74" providerId="ADAL" clId="{CAB5EA3B-CF50-41F0-BC31-A0BAA02407EE}" dt="2023-12-20T20:25:05.557" v="2049" actId="21"/>
          <ac:spMkLst>
            <pc:docMk/>
            <pc:sldMk cId="2727166558" sldId="379"/>
            <ac:spMk id="5" creationId="{BCFA67ED-94FE-8DC0-1726-C5FE83D06E9B}"/>
          </ac:spMkLst>
        </pc:spChg>
        <pc:spChg chg="add del mod">
          <ac:chgData name="Denise Garcia" userId="e17cf53c-5303-449e-ab88-be44e1aacd74" providerId="ADAL" clId="{CAB5EA3B-CF50-41F0-BC31-A0BAA02407EE}" dt="2023-12-20T20:25:11.241" v="2050" actId="21"/>
          <ac:spMkLst>
            <pc:docMk/>
            <pc:sldMk cId="2727166558" sldId="379"/>
            <ac:spMk id="8" creationId="{9D42B481-F6CE-7FE9-40EC-A8D8EFED27E1}"/>
          </ac:spMkLst>
        </pc:spChg>
      </pc:sldChg>
      <pc:sldChg chg="addSp delSp modSp add mod ord">
        <pc:chgData name="Denise Garcia" userId="e17cf53c-5303-449e-ab88-be44e1aacd74" providerId="ADAL" clId="{CAB5EA3B-CF50-41F0-BC31-A0BAA02407EE}" dt="2023-12-20T20:26:54.433" v="2074" actId="1076"/>
        <pc:sldMkLst>
          <pc:docMk/>
          <pc:sldMk cId="1963529294" sldId="380"/>
        </pc:sldMkLst>
        <pc:spChg chg="mod">
          <ac:chgData name="Denise Garcia" userId="e17cf53c-5303-449e-ab88-be44e1aacd74" providerId="ADAL" clId="{CAB5EA3B-CF50-41F0-BC31-A0BAA02407EE}" dt="2023-12-20T20:23:52.928" v="1912" actId="1076"/>
          <ac:spMkLst>
            <pc:docMk/>
            <pc:sldMk cId="1963529294" sldId="380"/>
            <ac:spMk id="3" creationId="{07D000EE-BFF1-3BAC-0B47-43561102045B}"/>
          </ac:spMkLst>
        </pc:spChg>
        <pc:spChg chg="add mod">
          <ac:chgData name="Denise Garcia" userId="e17cf53c-5303-449e-ab88-be44e1aacd74" providerId="ADAL" clId="{CAB5EA3B-CF50-41F0-BC31-A0BAA02407EE}" dt="2023-12-20T20:26:54.433" v="2074" actId="1076"/>
          <ac:spMkLst>
            <pc:docMk/>
            <pc:sldMk cId="1963529294" sldId="380"/>
            <ac:spMk id="4" creationId="{04C6DCF0-08C1-BA18-5752-6F71CC14F769}"/>
          </ac:spMkLst>
        </pc:spChg>
        <pc:spChg chg="del mod">
          <ac:chgData name="Denise Garcia" userId="e17cf53c-5303-449e-ab88-be44e1aacd74" providerId="ADAL" clId="{CAB5EA3B-CF50-41F0-BC31-A0BAA02407EE}" dt="2023-12-20T20:26:44.164" v="2072" actId="21"/>
          <ac:spMkLst>
            <pc:docMk/>
            <pc:sldMk cId="1963529294" sldId="380"/>
            <ac:spMk id="5" creationId="{BCFA67ED-94FE-8DC0-1726-C5FE83D06E9B}"/>
          </ac:spMkLst>
        </pc:spChg>
        <pc:spChg chg="add del mod">
          <ac:chgData name="Denise Garcia" userId="e17cf53c-5303-449e-ab88-be44e1aacd74" providerId="ADAL" clId="{CAB5EA3B-CF50-41F0-BC31-A0BAA02407EE}" dt="2023-12-20T20:26:50.713" v="2073" actId="21"/>
          <ac:spMkLst>
            <pc:docMk/>
            <pc:sldMk cId="1963529294" sldId="380"/>
            <ac:spMk id="8" creationId="{2472DA6E-9541-B7D6-F0FB-24DC208D3582}"/>
          </ac:spMkLst>
        </pc:spChg>
      </pc:sldChg>
    </pc:docChg>
  </pc:docChgLst>
  <pc:docChgLst>
    <pc:chgData name="Denise Garcia" userId="S::denise.garcia@rtd-denver.com::e17cf53c-5303-449e-ab88-be44e1aacd74" providerId="AD" clId="Web-{3A6DE6CA-C209-18FC-B8DA-5897EDE30246}"/>
    <pc:docChg chg="modSld">
      <pc:chgData name="Denise Garcia" userId="S::denise.garcia@rtd-denver.com::e17cf53c-5303-449e-ab88-be44e1aacd74" providerId="AD" clId="Web-{3A6DE6CA-C209-18FC-B8DA-5897EDE30246}" dt="2023-12-21T17:34:20.761" v="3" actId="1076"/>
      <pc:docMkLst>
        <pc:docMk/>
      </pc:docMkLst>
      <pc:sldChg chg="modSp">
        <pc:chgData name="Denise Garcia" userId="S::denise.garcia@rtd-denver.com::e17cf53c-5303-449e-ab88-be44e1aacd74" providerId="AD" clId="Web-{3A6DE6CA-C209-18FC-B8DA-5897EDE30246}" dt="2023-12-21T17:34:20.761" v="3" actId="1076"/>
        <pc:sldMkLst>
          <pc:docMk/>
          <pc:sldMk cId="2361586381" sldId="353"/>
        </pc:sldMkLst>
        <pc:spChg chg="mod">
          <ac:chgData name="Denise Garcia" userId="S::denise.garcia@rtd-denver.com::e17cf53c-5303-449e-ab88-be44e1aacd74" providerId="AD" clId="Web-{3A6DE6CA-C209-18FC-B8DA-5897EDE30246}" dt="2023-12-21T17:34:20.761" v="3" actId="1076"/>
          <ac:spMkLst>
            <pc:docMk/>
            <pc:sldMk cId="2361586381" sldId="353"/>
            <ac:spMk id="2" creationId="{C8E1B420-6A40-3E6E-DA65-A39DB8F5FE1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F97815-E80E-A041-AED0-35170BEFFA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Regional Transportation District </a:t>
            </a:r>
          </a:p>
        </p:txBody>
      </p:sp>
      <p:sp>
        <p:nvSpPr>
          <p:cNvPr id="4" name="Footer Placeholder 3">
            <a:extLst>
              <a:ext uri="{FF2B5EF4-FFF2-40B4-BE49-F238E27FC236}">
                <a16:creationId xmlns:a16="http://schemas.microsoft.com/office/drawing/2014/main" id="{A06F8B58-4BFF-2349-9633-02A1AAAF7D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33939D-8E41-9A47-BC36-2837CD8004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315283-7C58-0843-91F2-10153012C6E7}" type="slidenum">
              <a:rPr lang="en-US" smtClean="0"/>
              <a:t>‹#›</a:t>
            </a:fld>
            <a:endParaRPr lang="en-US"/>
          </a:p>
        </p:txBody>
      </p:sp>
    </p:spTree>
    <p:extLst>
      <p:ext uri="{BB962C8B-B14F-4D97-AF65-F5344CB8AC3E}">
        <p14:creationId xmlns:p14="http://schemas.microsoft.com/office/powerpoint/2010/main" val="295351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Regional Transportation District</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E8224-E466-B240-AA46-5850534386F9}"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BCFDA-875E-B543-B61B-7BE86F07F887}" type="slidenum">
              <a:rPr lang="en-US" smtClean="0"/>
              <a:t>‹#›</a:t>
            </a:fld>
            <a:endParaRPr lang="en-US"/>
          </a:p>
        </p:txBody>
      </p:sp>
    </p:spTree>
    <p:extLst>
      <p:ext uri="{BB962C8B-B14F-4D97-AF65-F5344CB8AC3E}">
        <p14:creationId xmlns:p14="http://schemas.microsoft.com/office/powerpoint/2010/main" val="145195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BCFDA-875E-B543-B61B-7BE86F07F887}" type="slidenum">
              <a:rPr lang="en-US" smtClean="0"/>
              <a:t>1</a:t>
            </a:fld>
            <a:endParaRPr lang="en-US"/>
          </a:p>
        </p:txBody>
      </p:sp>
    </p:spTree>
    <p:extLst>
      <p:ext uri="{BB962C8B-B14F-4D97-AF65-F5344CB8AC3E}">
        <p14:creationId xmlns:p14="http://schemas.microsoft.com/office/powerpoint/2010/main" val="3156334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22300" y="4531519"/>
            <a:ext cx="9144000"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8561530C-A888-48FB-978F-C26ABCF306B6}" type="datetime3">
              <a:rPr lang="en-US" smtClean="0"/>
              <a:t>21 December 2023</a:t>
            </a:fld>
            <a:endParaRPr lang="en-US" dirty="0"/>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Tree>
    <p:extLst>
      <p:ext uri="{BB962C8B-B14F-4D97-AF65-F5344CB8AC3E}">
        <p14:creationId xmlns:p14="http://schemas.microsoft.com/office/powerpoint/2010/main" val="304090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 2Phot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dirty="0"/>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6" name="Picture Placeholder 2">
            <a:extLst>
              <a:ext uri="{FF2B5EF4-FFF2-40B4-BE49-F238E27FC236}">
                <a16:creationId xmlns:a16="http://schemas.microsoft.com/office/drawing/2014/main" id="{21CCB728-1A89-574A-BD1E-1F7CABD70964}"/>
              </a:ext>
            </a:extLst>
          </p:cNvPr>
          <p:cNvSpPr>
            <a:spLocks noGrp="1"/>
          </p:cNvSpPr>
          <p:nvPr>
            <p:ph type="pic" sz="quarter" idx="12" hasCustomPrompt="1"/>
          </p:nvPr>
        </p:nvSpPr>
        <p:spPr>
          <a:xfrm>
            <a:off x="7615064" y="4249315"/>
            <a:ext cx="4089400" cy="2107035"/>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A9DB09AF-8F07-704F-928F-33260AD72A1C}"/>
              </a:ext>
            </a:extLst>
          </p:cNvPr>
          <p:cNvSpPr>
            <a:spLocks noGrp="1"/>
          </p:cNvSpPr>
          <p:nvPr>
            <p:ph type="dt" sz="half" idx="13"/>
          </p:nvPr>
        </p:nvSpPr>
        <p:spPr/>
        <p:txBody>
          <a:bodyPr/>
          <a:lstStyle/>
          <a:p>
            <a:fld id="{8928DF3D-A0E7-4081-86FE-2463CBD9AC01}"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23CD5D1F-DB1F-2F41-8740-D69775DA2720}"/>
              </a:ext>
            </a:extLst>
          </p:cNvPr>
          <p:cNvSpPr>
            <a:spLocks noGrp="1"/>
          </p:cNvSpPr>
          <p:nvPr>
            <p:ph type="ftr" sz="quarter" idx="14"/>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CA4B868F-E994-1746-A970-7E4E7D63445E}"/>
              </a:ext>
            </a:extLst>
          </p:cNvPr>
          <p:cNvSpPr>
            <a:spLocks noGrp="1"/>
          </p:cNvSpPr>
          <p:nvPr>
            <p:ph type="sldNum" sz="quarter" idx="15"/>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 useBgFill="1">
        <p:nvSpPr>
          <p:cNvPr id="11" name="Picture Placeholder 2">
            <a:extLst>
              <a:ext uri="{FF2B5EF4-FFF2-40B4-BE49-F238E27FC236}">
                <a16:creationId xmlns:a16="http://schemas.microsoft.com/office/drawing/2014/main" id="{13BCC5A4-2CA6-CC4C-AD68-9EAA89CCC5AA}"/>
              </a:ext>
            </a:extLst>
          </p:cNvPr>
          <p:cNvSpPr>
            <a:spLocks noGrp="1"/>
          </p:cNvSpPr>
          <p:nvPr>
            <p:ph type="pic" sz="quarter" idx="16" hasCustomPrompt="1"/>
          </p:nvPr>
        </p:nvSpPr>
        <p:spPr>
          <a:xfrm>
            <a:off x="7615064" y="1818349"/>
            <a:ext cx="4089400" cy="2107035"/>
          </a:xfrm>
        </p:spPr>
        <p:txBody>
          <a:bodyPr/>
          <a:lstStyle>
            <a:lvl1pPr algn="ctr">
              <a:buNone/>
              <a:defRPr/>
            </a:lvl1pPr>
          </a:lstStyle>
          <a:p>
            <a:r>
              <a:rPr lang="en-US" dirty="0"/>
              <a:t>Drag and Drop Photo</a:t>
            </a:r>
          </a:p>
        </p:txBody>
      </p:sp>
    </p:spTree>
    <p:extLst>
      <p:ext uri="{BB962C8B-B14F-4D97-AF65-F5344CB8AC3E}">
        <p14:creationId xmlns:p14="http://schemas.microsoft.com/office/powerpoint/2010/main" val="91673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ext + Sidebar+ Phot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dirty="0"/>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6" name="Picture Placeholder 2">
            <a:extLst>
              <a:ext uri="{FF2B5EF4-FFF2-40B4-BE49-F238E27FC236}">
                <a16:creationId xmlns:a16="http://schemas.microsoft.com/office/drawing/2014/main" id="{21CCB728-1A89-574A-BD1E-1F7CABD70964}"/>
              </a:ext>
            </a:extLst>
          </p:cNvPr>
          <p:cNvSpPr>
            <a:spLocks noGrp="1"/>
          </p:cNvSpPr>
          <p:nvPr>
            <p:ph type="pic" sz="quarter" idx="12" hasCustomPrompt="1"/>
          </p:nvPr>
        </p:nvSpPr>
        <p:spPr>
          <a:xfrm>
            <a:off x="7615064" y="4249315"/>
            <a:ext cx="4089400" cy="2107035"/>
          </a:xfrm>
        </p:spPr>
        <p:txBody>
          <a:bodyPr/>
          <a:lstStyle>
            <a:lvl1pPr algn="ctr">
              <a:buNone/>
              <a:defRPr/>
            </a:lvl1pPr>
          </a:lstStyle>
          <a:p>
            <a:r>
              <a:rPr lang="en-US" dirty="0"/>
              <a:t>Drag and Drop Photo</a:t>
            </a:r>
          </a:p>
        </p:txBody>
      </p:sp>
      <p:sp>
        <p:nvSpPr>
          <p:cNvPr id="9" name="Rectangle 8">
            <a:extLst>
              <a:ext uri="{FF2B5EF4-FFF2-40B4-BE49-F238E27FC236}">
                <a16:creationId xmlns:a16="http://schemas.microsoft.com/office/drawing/2014/main" id="{275982A1-9BF5-7D45-A173-0A28EBAE343E}"/>
              </a:ext>
            </a:extLst>
          </p:cNvPr>
          <p:cNvSpPr/>
          <p:nvPr userDrawn="1"/>
        </p:nvSpPr>
        <p:spPr>
          <a:xfrm>
            <a:off x="7615064" y="1796947"/>
            <a:ext cx="4642251" cy="228632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5BB7C57D-2E04-D54D-9FE1-E637F369F609}"/>
              </a:ext>
            </a:extLst>
          </p:cNvPr>
          <p:cNvSpPr>
            <a:spLocks noGrp="1"/>
          </p:cNvSpPr>
          <p:nvPr>
            <p:ph type="body" sz="quarter" idx="13" hasCustomPrompt="1"/>
          </p:nvPr>
        </p:nvSpPr>
        <p:spPr>
          <a:xfrm>
            <a:off x="7787883" y="1944060"/>
            <a:ext cx="3826002" cy="2023992"/>
          </a:xfrm>
        </p:spPr>
        <p:txBody>
          <a:bodyPr/>
          <a:lstStyle>
            <a:lvl1pPr marL="0">
              <a:buNone/>
              <a:defRPr sz="1800"/>
            </a:lvl1pPr>
            <a:lvl2pPr algn="l">
              <a:buFont typeface="Arial" panose="020B0604020202020204" pitchFamily="34" charset="0"/>
              <a:buNone/>
              <a:defRPr/>
            </a:lvl2pPr>
            <a:lvl3pPr>
              <a:buNone/>
              <a:defRPr/>
            </a:lvl3pPr>
            <a:lvl4pPr>
              <a:buNone/>
              <a:defRPr/>
            </a:lvl4pPr>
            <a:lvl5pPr>
              <a:buNone/>
              <a:defRPr/>
            </a:lvl5pPr>
          </a:lstStyle>
          <a:p>
            <a:pPr lvl="0"/>
            <a:r>
              <a:rPr lang="en-US" dirty="0"/>
              <a:t>Sidebar text box</a:t>
            </a:r>
          </a:p>
        </p:txBody>
      </p:sp>
      <p:sp>
        <p:nvSpPr>
          <p:cNvPr id="2" name="Date Placeholder 1">
            <a:extLst>
              <a:ext uri="{FF2B5EF4-FFF2-40B4-BE49-F238E27FC236}">
                <a16:creationId xmlns:a16="http://schemas.microsoft.com/office/drawing/2014/main" id="{4399BEC6-B4AE-5442-B374-C080D0EE71ED}"/>
              </a:ext>
            </a:extLst>
          </p:cNvPr>
          <p:cNvSpPr>
            <a:spLocks noGrp="1"/>
          </p:cNvSpPr>
          <p:nvPr>
            <p:ph type="dt" sz="half" idx="14"/>
          </p:nvPr>
        </p:nvSpPr>
        <p:spPr/>
        <p:txBody>
          <a:bodyPr/>
          <a:lstStyle/>
          <a:p>
            <a:fld id="{CE52B9C0-FB82-432A-A710-5858ED6638FF}"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256EB475-A18C-A847-9716-E368CDE67146}"/>
              </a:ext>
            </a:extLst>
          </p:cNvPr>
          <p:cNvSpPr>
            <a:spLocks noGrp="1"/>
          </p:cNvSpPr>
          <p:nvPr>
            <p:ph type="ftr" sz="quarter" idx="1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22D901EC-5C53-B747-9629-C60D56203B19}"/>
              </a:ext>
            </a:extLst>
          </p:cNvPr>
          <p:cNvSpPr>
            <a:spLocks noGrp="1"/>
          </p:cNvSpPr>
          <p:nvPr>
            <p:ph type="sldNum" sz="quarter" idx="1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748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 Text + Sidebar">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dirty="0"/>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738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13DB30B5-F23D-6248-B39F-4539056095B9}"/>
              </a:ext>
            </a:extLst>
          </p:cNvPr>
          <p:cNvSpPr/>
          <p:nvPr userDrawn="1"/>
        </p:nvSpPr>
        <p:spPr>
          <a:xfrm>
            <a:off x="7615064" y="1796947"/>
            <a:ext cx="4642251" cy="228632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5FA96D02-461E-0646-8C55-DE5124F13B9E}"/>
              </a:ext>
            </a:extLst>
          </p:cNvPr>
          <p:cNvSpPr>
            <a:spLocks noGrp="1"/>
          </p:cNvSpPr>
          <p:nvPr>
            <p:ph type="body" sz="quarter" idx="13" hasCustomPrompt="1"/>
          </p:nvPr>
        </p:nvSpPr>
        <p:spPr>
          <a:xfrm>
            <a:off x="7787883" y="1944060"/>
            <a:ext cx="3826002" cy="2023992"/>
          </a:xfrm>
        </p:spPr>
        <p:txBody>
          <a:bodyPr/>
          <a:lstStyle>
            <a:lvl1pPr marL="0">
              <a:buNone/>
              <a:defRPr sz="1800"/>
            </a:lvl1pPr>
            <a:lvl2pPr algn="l">
              <a:buFont typeface="Arial" panose="020B0604020202020204" pitchFamily="34" charset="0"/>
              <a:buNone/>
              <a:defRPr/>
            </a:lvl2pPr>
            <a:lvl3pPr>
              <a:buNone/>
              <a:defRPr/>
            </a:lvl3pPr>
            <a:lvl4pPr>
              <a:buNone/>
              <a:defRPr/>
            </a:lvl4pPr>
            <a:lvl5pPr>
              <a:buNone/>
              <a:defRPr/>
            </a:lvl5pPr>
          </a:lstStyle>
          <a:p>
            <a:pPr lvl="0"/>
            <a:r>
              <a:rPr lang="en-US" dirty="0"/>
              <a:t>Sidebar text box</a:t>
            </a:r>
          </a:p>
        </p:txBody>
      </p:sp>
      <p:sp>
        <p:nvSpPr>
          <p:cNvPr id="2" name="Date Placeholder 1">
            <a:extLst>
              <a:ext uri="{FF2B5EF4-FFF2-40B4-BE49-F238E27FC236}">
                <a16:creationId xmlns:a16="http://schemas.microsoft.com/office/drawing/2014/main" id="{082E7F40-6BD5-A549-8616-7875A5555107}"/>
              </a:ext>
            </a:extLst>
          </p:cNvPr>
          <p:cNvSpPr>
            <a:spLocks noGrp="1"/>
          </p:cNvSpPr>
          <p:nvPr>
            <p:ph type="dt" sz="half" idx="14"/>
          </p:nvPr>
        </p:nvSpPr>
        <p:spPr/>
        <p:txBody>
          <a:bodyPr/>
          <a:lstStyle/>
          <a:p>
            <a:fld id="{F7470229-B209-4B1B-B36E-AF966A1212E4}"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7FA69371-1880-A44A-9EC6-08170225CD57}"/>
              </a:ext>
            </a:extLst>
          </p:cNvPr>
          <p:cNvSpPr>
            <a:spLocks noGrp="1"/>
          </p:cNvSpPr>
          <p:nvPr>
            <p:ph type="ftr" sz="quarter" idx="1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039F03D8-1954-2841-A14A-E0F53A17CDB0}"/>
              </a:ext>
            </a:extLst>
          </p:cNvPr>
          <p:cNvSpPr>
            <a:spLocks noGrp="1"/>
          </p:cNvSpPr>
          <p:nvPr>
            <p:ph type="sldNum" sz="quarter" idx="1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881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ext + Phone Mockup">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dirty="0"/>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738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F1D48E4A-B221-714F-9F31-8539EC65BF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4433" y="-963827"/>
            <a:ext cx="5339879" cy="9127998"/>
          </a:xfrm>
          <a:prstGeom prst="rect">
            <a:avLst/>
          </a:prstGeom>
          <a:effectLst/>
        </p:spPr>
      </p:pic>
      <p:pic>
        <p:nvPicPr>
          <p:cNvPr id="13" name="Picture 12">
            <a:extLst>
              <a:ext uri="{FF2B5EF4-FFF2-40B4-BE49-F238E27FC236}">
                <a16:creationId xmlns:a16="http://schemas.microsoft.com/office/drawing/2014/main" id="{CFD21010-2608-B34F-929C-98F35A1331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97477" y="1512392"/>
            <a:ext cx="1942648" cy="3960529"/>
          </a:xfrm>
          <a:prstGeom prst="rect">
            <a:avLst/>
          </a:prstGeom>
          <a:effectLst/>
        </p:spPr>
      </p:pic>
      <p:sp useBgFill="1">
        <p:nvSpPr>
          <p:cNvPr id="3" name="Picture Placeholder 2">
            <a:extLst>
              <a:ext uri="{FF2B5EF4-FFF2-40B4-BE49-F238E27FC236}">
                <a16:creationId xmlns:a16="http://schemas.microsoft.com/office/drawing/2014/main" id="{7E1BAF0C-A326-E542-B748-14B3541E10C4}"/>
              </a:ext>
            </a:extLst>
          </p:cNvPr>
          <p:cNvSpPr>
            <a:spLocks noGrp="1"/>
          </p:cNvSpPr>
          <p:nvPr>
            <p:ph type="pic" sz="quarter" idx="11" hasCustomPrompt="1"/>
          </p:nvPr>
        </p:nvSpPr>
        <p:spPr>
          <a:xfrm>
            <a:off x="9226193" y="2013736"/>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p:nvSpPr>
          <p:cNvPr id="4" name="Date Placeholder 3">
            <a:extLst>
              <a:ext uri="{FF2B5EF4-FFF2-40B4-BE49-F238E27FC236}">
                <a16:creationId xmlns:a16="http://schemas.microsoft.com/office/drawing/2014/main" id="{616CED1A-2C36-AE43-849E-3C0CF49BFF24}"/>
              </a:ext>
            </a:extLst>
          </p:cNvPr>
          <p:cNvSpPr>
            <a:spLocks noGrp="1"/>
          </p:cNvSpPr>
          <p:nvPr>
            <p:ph type="dt" sz="half" idx="12"/>
          </p:nvPr>
        </p:nvSpPr>
        <p:spPr/>
        <p:txBody>
          <a:bodyPr/>
          <a:lstStyle/>
          <a:p>
            <a:fld id="{9D2E96AC-0CA0-4479-A1CD-9507854A4324}"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290C75A1-BAAF-A740-9C07-8DD6F45E5B78}"/>
              </a:ext>
            </a:extLst>
          </p:cNvPr>
          <p:cNvSpPr>
            <a:spLocks noGrp="1"/>
          </p:cNvSpPr>
          <p:nvPr>
            <p:ph type="ftr" sz="quarter" idx="13"/>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id="{AB86604E-AB31-C041-9E2D-9AC1D4627660}"/>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8052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neMockup Multi">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dirty="0"/>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FD21010-2608-B34F-929C-98F35A1331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0669" y="1925751"/>
            <a:ext cx="1942648" cy="3960529"/>
          </a:xfrm>
          <a:prstGeom prst="rect">
            <a:avLst/>
          </a:prstGeom>
          <a:effectLst/>
        </p:spPr>
      </p:pic>
      <p:sp useBgFill="1">
        <p:nvSpPr>
          <p:cNvPr id="3" name="Picture Placeholder 2">
            <a:extLst>
              <a:ext uri="{FF2B5EF4-FFF2-40B4-BE49-F238E27FC236}">
                <a16:creationId xmlns:a16="http://schemas.microsoft.com/office/drawing/2014/main" id="{7E1BAF0C-A326-E542-B748-14B3541E10C4}"/>
              </a:ext>
            </a:extLst>
          </p:cNvPr>
          <p:cNvSpPr>
            <a:spLocks noGrp="1"/>
          </p:cNvSpPr>
          <p:nvPr>
            <p:ph type="pic" sz="quarter" idx="11" hasCustomPrompt="1"/>
          </p:nvPr>
        </p:nvSpPr>
        <p:spPr>
          <a:xfrm>
            <a:off x="5253652"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useBgFill="1">
        <p:nvSpPr>
          <p:cNvPr id="9" name="Picture Placeholder 2">
            <a:extLst>
              <a:ext uri="{FF2B5EF4-FFF2-40B4-BE49-F238E27FC236}">
                <a16:creationId xmlns:a16="http://schemas.microsoft.com/office/drawing/2014/main" id="{C1A09D85-D0FB-3449-9144-51CF26405920}"/>
              </a:ext>
            </a:extLst>
          </p:cNvPr>
          <p:cNvSpPr>
            <a:spLocks noGrp="1"/>
          </p:cNvSpPr>
          <p:nvPr>
            <p:ph type="pic" sz="quarter" idx="12" hasCustomPrompt="1"/>
          </p:nvPr>
        </p:nvSpPr>
        <p:spPr>
          <a:xfrm>
            <a:off x="7408128"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useBgFill="1">
        <p:nvSpPr>
          <p:cNvPr id="11" name="Picture Placeholder 2">
            <a:extLst>
              <a:ext uri="{FF2B5EF4-FFF2-40B4-BE49-F238E27FC236}">
                <a16:creationId xmlns:a16="http://schemas.microsoft.com/office/drawing/2014/main" id="{447BFC6A-DBDF-E848-936E-286CAE893806}"/>
              </a:ext>
            </a:extLst>
          </p:cNvPr>
          <p:cNvSpPr>
            <a:spLocks noGrp="1"/>
          </p:cNvSpPr>
          <p:nvPr>
            <p:ph type="pic" sz="quarter" idx="13" hasCustomPrompt="1"/>
          </p:nvPr>
        </p:nvSpPr>
        <p:spPr>
          <a:xfrm>
            <a:off x="9512501"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useBgFill="1">
        <p:nvSpPr>
          <p:cNvPr id="14" name="Picture Placeholder 2">
            <a:extLst>
              <a:ext uri="{FF2B5EF4-FFF2-40B4-BE49-F238E27FC236}">
                <a16:creationId xmlns:a16="http://schemas.microsoft.com/office/drawing/2014/main" id="{5AE40C4A-B99B-764A-85BB-8AAEC41F47E5}"/>
              </a:ext>
            </a:extLst>
          </p:cNvPr>
          <p:cNvSpPr>
            <a:spLocks noGrp="1"/>
          </p:cNvSpPr>
          <p:nvPr>
            <p:ph type="pic" sz="quarter" idx="14" hasCustomPrompt="1"/>
          </p:nvPr>
        </p:nvSpPr>
        <p:spPr>
          <a:xfrm>
            <a:off x="919646"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useBgFill="1">
        <p:nvSpPr>
          <p:cNvPr id="15" name="Picture Placeholder 2">
            <a:extLst>
              <a:ext uri="{FF2B5EF4-FFF2-40B4-BE49-F238E27FC236}">
                <a16:creationId xmlns:a16="http://schemas.microsoft.com/office/drawing/2014/main" id="{5A6EFF08-516D-1C4D-831B-4886BF47C5F6}"/>
              </a:ext>
            </a:extLst>
          </p:cNvPr>
          <p:cNvSpPr>
            <a:spLocks noGrp="1"/>
          </p:cNvSpPr>
          <p:nvPr>
            <p:ph type="pic" sz="quarter" idx="15" hasCustomPrompt="1"/>
          </p:nvPr>
        </p:nvSpPr>
        <p:spPr>
          <a:xfrm>
            <a:off x="3024019"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p:nvSpPr>
          <p:cNvPr id="2" name="Date Placeholder 1">
            <a:extLst>
              <a:ext uri="{FF2B5EF4-FFF2-40B4-BE49-F238E27FC236}">
                <a16:creationId xmlns:a16="http://schemas.microsoft.com/office/drawing/2014/main" id="{49ECDE22-0D94-E646-8BBA-E064193472D1}"/>
              </a:ext>
            </a:extLst>
          </p:cNvPr>
          <p:cNvSpPr>
            <a:spLocks noGrp="1"/>
          </p:cNvSpPr>
          <p:nvPr>
            <p:ph type="dt" sz="half" idx="16"/>
          </p:nvPr>
        </p:nvSpPr>
        <p:spPr/>
        <p:txBody>
          <a:bodyPr/>
          <a:lstStyle/>
          <a:p>
            <a:fld id="{3D8EC41C-D85A-4992-A7AF-7DB4D61695E3}"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2B7B96EA-FA2F-604B-B732-6180D957C767}"/>
              </a:ext>
            </a:extLst>
          </p:cNvPr>
          <p:cNvSpPr>
            <a:spLocks noGrp="1"/>
          </p:cNvSpPr>
          <p:nvPr>
            <p:ph type="ftr" sz="quarter" idx="17"/>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D3FDC374-BAB9-FF43-BF03-AF08838CDF20}"/>
              </a:ext>
            </a:extLst>
          </p:cNvPr>
          <p:cNvSpPr>
            <a:spLocks noGrp="1"/>
          </p:cNvSpPr>
          <p:nvPr>
            <p:ph type="sldNum" sz="quarter" idx="18"/>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0731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aptop Mockup">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dirty="0"/>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04EEAF7-075D-1548-B0C7-EAD195AEE3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52817" y="1936795"/>
            <a:ext cx="7388023" cy="4337809"/>
          </a:xfrm>
          <a:prstGeom prst="rect">
            <a:avLst/>
          </a:prstGeom>
          <a:effectLst/>
        </p:spPr>
      </p:pic>
      <p:sp>
        <p:nvSpPr>
          <p:cNvPr id="13" name="Rectangle 12">
            <a:extLst>
              <a:ext uri="{FF2B5EF4-FFF2-40B4-BE49-F238E27FC236}">
                <a16:creationId xmlns:a16="http://schemas.microsoft.com/office/drawing/2014/main" id="{E1C6EDF7-1F64-0D41-8E53-A58B3D5CC71F}"/>
              </a:ext>
            </a:extLst>
          </p:cNvPr>
          <p:cNvSpPr/>
          <p:nvPr userDrawn="1"/>
        </p:nvSpPr>
        <p:spPr>
          <a:xfrm>
            <a:off x="5554743" y="5881216"/>
            <a:ext cx="734627" cy="154523"/>
          </a:xfrm>
          <a:prstGeom prst="rect">
            <a:avLst/>
          </a:prstGeom>
          <a:solidFill>
            <a:srgbClr val="24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ahoma" panose="020B0604030504040204" pitchFamily="34" charset="0"/>
            </a:endParaRPr>
          </a:p>
        </p:txBody>
      </p:sp>
      <p:sp useBgFill="1">
        <p:nvSpPr>
          <p:cNvPr id="3" name="Picture Placeholder 2">
            <a:extLst>
              <a:ext uri="{FF2B5EF4-FFF2-40B4-BE49-F238E27FC236}">
                <a16:creationId xmlns:a16="http://schemas.microsoft.com/office/drawing/2014/main" id="{84ABBF62-BB3A-9E4A-910C-CBAD377ADED4}"/>
              </a:ext>
            </a:extLst>
          </p:cNvPr>
          <p:cNvSpPr>
            <a:spLocks noGrp="1"/>
          </p:cNvSpPr>
          <p:nvPr>
            <p:ph type="pic" sz="quarter" idx="10" hasCustomPrompt="1"/>
          </p:nvPr>
        </p:nvSpPr>
        <p:spPr>
          <a:xfrm>
            <a:off x="3051484" y="2225911"/>
            <a:ext cx="5601354" cy="3511296"/>
          </a:xfrm>
        </p:spPr>
        <p:txBody>
          <a:bodyPr/>
          <a:lstStyle>
            <a:lvl1pPr algn="ctr">
              <a:buNone/>
              <a:defRPr sz="1600"/>
            </a:lvl1pPr>
          </a:lstStyle>
          <a:p>
            <a:r>
              <a:rPr lang="en-US" dirty="0"/>
              <a:t>Drag and Drop Photo</a:t>
            </a:r>
          </a:p>
        </p:txBody>
      </p:sp>
      <p:sp>
        <p:nvSpPr>
          <p:cNvPr id="2" name="Date Placeholder 1">
            <a:extLst>
              <a:ext uri="{FF2B5EF4-FFF2-40B4-BE49-F238E27FC236}">
                <a16:creationId xmlns:a16="http://schemas.microsoft.com/office/drawing/2014/main" id="{3B079EA8-8F07-7A43-95F9-9E10C3AC6697}"/>
              </a:ext>
            </a:extLst>
          </p:cNvPr>
          <p:cNvSpPr>
            <a:spLocks noGrp="1"/>
          </p:cNvSpPr>
          <p:nvPr>
            <p:ph type="dt" sz="half" idx="11"/>
          </p:nvPr>
        </p:nvSpPr>
        <p:spPr/>
        <p:txBody>
          <a:bodyPr/>
          <a:lstStyle/>
          <a:p>
            <a:fld id="{B9565AB6-A96B-4C09-9416-2C0CB53507E5}"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2343FB28-8368-E946-A92E-89D966A9BA12}"/>
              </a:ext>
            </a:extLst>
          </p:cNvPr>
          <p:cNvSpPr>
            <a:spLocks noGrp="1"/>
          </p:cNvSpPr>
          <p:nvPr>
            <p:ph type="ftr" sz="quarter" idx="12"/>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CC40C60A-316E-AA44-95DB-0F8C6AFEB7B9}"/>
              </a:ext>
            </a:extLst>
          </p:cNvPr>
          <p:cNvSpPr>
            <a:spLocks noGrp="1"/>
          </p:cNvSpPr>
          <p:nvPr>
            <p:ph type="sldNum" sz="quarter" idx="1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64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Timeline w/ photo Beginn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dirty="0"/>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76139935-D364-1F4D-9BC6-C9FA8F52AAA3}"/>
              </a:ext>
            </a:extLst>
          </p:cNvPr>
          <p:cNvCxnSpPr/>
          <p:nvPr userDrawn="1"/>
        </p:nvCxnSpPr>
        <p:spPr>
          <a:xfrm>
            <a:off x="1878052" y="2599679"/>
            <a:ext cx="24414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2610196"/>
            <a:ext cx="0" cy="42478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CFBB5F2-EFF4-454A-B1A7-B0D3AC0C7DBC}"/>
              </a:ext>
            </a:extLst>
          </p:cNvPr>
          <p:cNvSpPr>
            <a:spLocks noGrp="1"/>
          </p:cNvSpPr>
          <p:nvPr>
            <p:ph type="dt" sz="half" idx="31"/>
          </p:nvPr>
        </p:nvSpPr>
        <p:spPr/>
        <p:txBody>
          <a:bodyPr/>
          <a:lstStyle/>
          <a:p>
            <a:fld id="{A9050718-4BF1-4416-9904-1AA98F026A15}"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6105C65C-12A1-9C4E-9C5B-706E2CD88A1F}"/>
              </a:ext>
            </a:extLst>
          </p:cNvPr>
          <p:cNvSpPr>
            <a:spLocks noGrp="1"/>
          </p:cNvSpPr>
          <p:nvPr>
            <p:ph type="ftr" sz="quarter" idx="32"/>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47392E9-47C7-AA46-85BC-AFBFAB7B936F}"/>
              </a:ext>
            </a:extLst>
          </p:cNvPr>
          <p:cNvSpPr>
            <a:spLocks noGrp="1"/>
          </p:cNvSpPr>
          <p:nvPr>
            <p:ph type="sldNum" sz="quarter" idx="3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1" name="Picture Placeholder 3">
            <a:extLst>
              <a:ext uri="{FF2B5EF4-FFF2-40B4-BE49-F238E27FC236}">
                <a16:creationId xmlns:a16="http://schemas.microsoft.com/office/drawing/2014/main" id="{93F63D37-F30A-6643-9AE2-8CC1CFA12D88}"/>
              </a:ext>
            </a:extLst>
          </p:cNvPr>
          <p:cNvSpPr>
            <a:spLocks noGrp="1"/>
          </p:cNvSpPr>
          <p:nvPr>
            <p:ph type="pic" sz="quarter" idx="34" hasCustomPrompt="1"/>
          </p:nvPr>
        </p:nvSpPr>
        <p:spPr>
          <a:xfrm>
            <a:off x="4653153" y="2776606"/>
            <a:ext cx="1866901" cy="1301578"/>
          </a:xfrm>
        </p:spPr>
        <p:txBody>
          <a:bodyPr/>
          <a:lstStyle>
            <a:lvl1pPr algn="ctr">
              <a:buNone/>
              <a:defRPr sz="1200"/>
            </a:lvl1pPr>
          </a:lstStyle>
          <a:p>
            <a:r>
              <a:rPr lang="en-US" dirty="0"/>
              <a:t>Drag and Drop Photo</a:t>
            </a:r>
          </a:p>
        </p:txBody>
      </p:sp>
      <p:sp>
        <p:nvSpPr>
          <p:cNvPr id="23" name="Picture Placeholder 5">
            <a:extLst>
              <a:ext uri="{FF2B5EF4-FFF2-40B4-BE49-F238E27FC236}">
                <a16:creationId xmlns:a16="http://schemas.microsoft.com/office/drawing/2014/main" id="{8C3113EF-7CBF-5249-8F15-7559DD4A1BE7}"/>
              </a:ext>
            </a:extLst>
          </p:cNvPr>
          <p:cNvSpPr>
            <a:spLocks noGrp="1"/>
          </p:cNvSpPr>
          <p:nvPr>
            <p:ph type="pic" sz="quarter" idx="35" hasCustomPrompt="1"/>
          </p:nvPr>
        </p:nvSpPr>
        <p:spPr>
          <a:xfrm>
            <a:off x="4653152" y="4703775"/>
            <a:ext cx="1866901" cy="1301578"/>
          </a:xfrm>
        </p:spPr>
        <p:txBody>
          <a:bodyPr/>
          <a:lstStyle>
            <a:lvl1pPr algn="ctr">
              <a:buNone/>
              <a:defRPr sz="1200"/>
            </a:lvl1pPr>
          </a:lstStyle>
          <a:p>
            <a:r>
              <a:rPr lang="en-US" dirty="0"/>
              <a:t>Drag and Drop Photo</a:t>
            </a:r>
          </a:p>
        </p:txBody>
      </p:sp>
      <p:cxnSp>
        <p:nvCxnSpPr>
          <p:cNvPr id="24" name="Straight Connector 23">
            <a:extLst>
              <a:ext uri="{FF2B5EF4-FFF2-40B4-BE49-F238E27FC236}">
                <a16:creationId xmlns:a16="http://schemas.microsoft.com/office/drawing/2014/main" id="{07EDA4CE-DA08-3341-9E0D-293D8804F01F}"/>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A65254F-D533-E54B-95F0-F58A01ADC0EC}"/>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0">
            <a:extLst>
              <a:ext uri="{FF2B5EF4-FFF2-40B4-BE49-F238E27FC236}">
                <a16:creationId xmlns:a16="http://schemas.microsoft.com/office/drawing/2014/main" id="{B2A4B89A-3F3E-8446-8F3D-139BAF9546D6}"/>
              </a:ext>
            </a:extLst>
          </p:cNvPr>
          <p:cNvSpPr>
            <a:spLocks noGrp="1"/>
          </p:cNvSpPr>
          <p:nvPr>
            <p:ph type="body" sz="quarter" idx="36" hasCustomPrompt="1"/>
          </p:nvPr>
        </p:nvSpPr>
        <p:spPr>
          <a:xfrm>
            <a:off x="2054404" y="330409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1" name="Text Placeholder 20">
            <a:extLst>
              <a:ext uri="{FF2B5EF4-FFF2-40B4-BE49-F238E27FC236}">
                <a16:creationId xmlns:a16="http://schemas.microsoft.com/office/drawing/2014/main" id="{D8C592C1-AC0F-124E-BF6F-8804926EAA1F}"/>
              </a:ext>
            </a:extLst>
          </p:cNvPr>
          <p:cNvSpPr>
            <a:spLocks noGrp="1"/>
          </p:cNvSpPr>
          <p:nvPr>
            <p:ph type="body" sz="quarter" idx="37"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2" name="Text Placeholder 4">
            <a:extLst>
              <a:ext uri="{FF2B5EF4-FFF2-40B4-BE49-F238E27FC236}">
                <a16:creationId xmlns:a16="http://schemas.microsoft.com/office/drawing/2014/main" id="{F5CC26FA-0CBD-1E4B-BE75-A2524B9670E4}"/>
              </a:ext>
            </a:extLst>
          </p:cNvPr>
          <p:cNvSpPr>
            <a:spLocks noGrp="1"/>
          </p:cNvSpPr>
          <p:nvPr>
            <p:ph type="body" sz="quarter" idx="38"/>
          </p:nvPr>
        </p:nvSpPr>
        <p:spPr>
          <a:xfrm>
            <a:off x="6864816" y="2783661"/>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dirty="0">
                <a:solidFill>
                  <a:srgbClr val="000000"/>
                </a:solidFill>
                <a:effectLst/>
                <a:latin typeface="Open Sans"/>
              </a:rPr>
              <a:t>Click to edit Master text </a:t>
            </a:r>
            <a:endParaRPr lang="en-US" dirty="0"/>
          </a:p>
        </p:txBody>
      </p:sp>
      <p:sp>
        <p:nvSpPr>
          <p:cNvPr id="33" name="Text Placeholder 4">
            <a:extLst>
              <a:ext uri="{FF2B5EF4-FFF2-40B4-BE49-F238E27FC236}">
                <a16:creationId xmlns:a16="http://schemas.microsoft.com/office/drawing/2014/main" id="{7CA36F89-0FDC-384B-A0AF-CF93602FD0C4}"/>
              </a:ext>
            </a:extLst>
          </p:cNvPr>
          <p:cNvSpPr>
            <a:spLocks noGrp="1"/>
          </p:cNvSpPr>
          <p:nvPr>
            <p:ph type="body" sz="quarter" idx="39"/>
          </p:nvPr>
        </p:nvSpPr>
        <p:spPr>
          <a:xfrm>
            <a:off x="6864815" y="4703603"/>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dirty="0"/>
              <a:t>Click to edit Master text</a:t>
            </a:r>
          </a:p>
        </p:txBody>
      </p:sp>
      <p:sp>
        <p:nvSpPr>
          <p:cNvPr id="34" name="Text Placeholder 9">
            <a:extLst>
              <a:ext uri="{FF2B5EF4-FFF2-40B4-BE49-F238E27FC236}">
                <a16:creationId xmlns:a16="http://schemas.microsoft.com/office/drawing/2014/main" id="{7CE6469D-E11B-6A40-82CF-3E441DAFFB48}"/>
              </a:ext>
            </a:extLst>
          </p:cNvPr>
          <p:cNvSpPr>
            <a:spLocks noGrp="1"/>
          </p:cNvSpPr>
          <p:nvPr>
            <p:ph type="body" sz="quarter" idx="10"/>
          </p:nvPr>
        </p:nvSpPr>
        <p:spPr>
          <a:xfrm>
            <a:off x="610408" y="1796948"/>
            <a:ext cx="9813582" cy="689613"/>
          </a:xfrm>
        </p:spPr>
        <p:txBody>
          <a:bodyPr/>
          <a:lstStyle>
            <a:lvl1pPr marL="0">
              <a:buNone/>
              <a:defRPr lang="en-US" b="0" i="0" smtClean="0">
                <a:effectLst/>
              </a:defRPr>
            </a:lvl1pPr>
            <a:lvl2pPr>
              <a:buNone/>
              <a:defRPr sz="1400"/>
            </a:lvl2pPr>
            <a:lvl3pPr>
              <a:buNone/>
              <a:defRPr sz="1400"/>
            </a:lvl3pPr>
            <a:lvl4pPr>
              <a:buNone/>
              <a:defRPr sz="1400"/>
            </a:lvl4pPr>
            <a:lvl5pPr>
              <a:buNone/>
              <a:defRPr sz="1400"/>
            </a:lvl5pPr>
          </a:lstStyle>
          <a:p>
            <a:pPr lvl="0"/>
            <a:r>
              <a:rPr lang="en-US" dirty="0"/>
              <a:t>Click to edit Master text styles</a:t>
            </a:r>
          </a:p>
        </p:txBody>
      </p:sp>
    </p:spTree>
    <p:extLst>
      <p:ext uri="{BB962C8B-B14F-4D97-AF65-F5344CB8AC3E}">
        <p14:creationId xmlns:p14="http://schemas.microsoft.com/office/powerpoint/2010/main" val="3698010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w/ Photo Middle">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43AF3955-3400-F24C-8DDD-9BC3E4574311}"/>
              </a:ext>
            </a:extLst>
          </p:cNvPr>
          <p:cNvSpPr>
            <a:spLocks noGrp="1"/>
          </p:cNvSpPr>
          <p:nvPr>
            <p:ph type="pic" sz="quarter" idx="11" hasCustomPrompt="1"/>
          </p:nvPr>
        </p:nvSpPr>
        <p:spPr>
          <a:xfrm>
            <a:off x="4653153" y="2776606"/>
            <a:ext cx="1866901" cy="1301578"/>
          </a:xfrm>
        </p:spPr>
        <p:txBody>
          <a:bodyPr/>
          <a:lstStyle>
            <a:lvl1pPr algn="ctr">
              <a:buNone/>
              <a:defRPr sz="1200"/>
            </a:lvl1pPr>
          </a:lstStyle>
          <a:p>
            <a:r>
              <a:rPr lang="en-US" dirty="0"/>
              <a:t>Drag and Drop Photo</a:t>
            </a:r>
          </a:p>
        </p:txBody>
      </p:sp>
      <p:sp>
        <p:nvSpPr>
          <p:cNvPr id="18" name="Picture Placeholder 5">
            <a:extLst>
              <a:ext uri="{FF2B5EF4-FFF2-40B4-BE49-F238E27FC236}">
                <a16:creationId xmlns:a16="http://schemas.microsoft.com/office/drawing/2014/main" id="{78334531-D38B-0D4C-9378-348640D37294}"/>
              </a:ext>
            </a:extLst>
          </p:cNvPr>
          <p:cNvSpPr>
            <a:spLocks noGrp="1"/>
          </p:cNvSpPr>
          <p:nvPr>
            <p:ph type="pic" sz="quarter" idx="12" hasCustomPrompt="1"/>
          </p:nvPr>
        </p:nvSpPr>
        <p:spPr>
          <a:xfrm>
            <a:off x="4653152" y="4703775"/>
            <a:ext cx="1866901" cy="1301578"/>
          </a:xfrm>
        </p:spPr>
        <p:txBody>
          <a:bodyPr/>
          <a:lstStyle>
            <a:lvl1pPr algn="ctr">
              <a:buNone/>
              <a:defRPr sz="1200"/>
            </a:lvl1pPr>
          </a:lstStyle>
          <a:p>
            <a:r>
              <a:rPr lang="en-US" dirty="0"/>
              <a:t>Drag and Drop Photo</a:t>
            </a:r>
          </a:p>
        </p:txBody>
      </p: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409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6864816" y="2783661"/>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dirty="0">
                <a:solidFill>
                  <a:srgbClr val="000000"/>
                </a:solidFill>
                <a:effectLst/>
                <a:latin typeface="Open Sans"/>
              </a:rPr>
              <a:t>Click to edit Master text </a:t>
            </a:r>
            <a:endParaRPr lang="en-US" dirty="0"/>
          </a:p>
        </p:txBody>
      </p:sp>
      <p:sp>
        <p:nvSpPr>
          <p:cNvPr id="30" name="Text Placeholder 4">
            <a:extLst>
              <a:ext uri="{FF2B5EF4-FFF2-40B4-BE49-F238E27FC236}">
                <a16:creationId xmlns:a16="http://schemas.microsoft.com/office/drawing/2014/main" id="{9476E8FA-8EE2-5348-AFE7-1676A291CAAC}"/>
              </a:ext>
            </a:extLst>
          </p:cNvPr>
          <p:cNvSpPr>
            <a:spLocks noGrp="1"/>
          </p:cNvSpPr>
          <p:nvPr>
            <p:ph type="body" sz="quarter" idx="30"/>
          </p:nvPr>
        </p:nvSpPr>
        <p:spPr>
          <a:xfrm>
            <a:off x="6864815" y="4703603"/>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dirty="0"/>
              <a:t>Click to edit Master text</a:t>
            </a:r>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5" name="Picture Placeholder 3">
            <a:extLst>
              <a:ext uri="{FF2B5EF4-FFF2-40B4-BE49-F238E27FC236}">
                <a16:creationId xmlns:a16="http://schemas.microsoft.com/office/drawing/2014/main" id="{C79BA67B-D234-FC4D-8F4F-10F30271650A}"/>
              </a:ext>
            </a:extLst>
          </p:cNvPr>
          <p:cNvSpPr>
            <a:spLocks noGrp="1"/>
          </p:cNvSpPr>
          <p:nvPr>
            <p:ph type="pic" sz="quarter" idx="32" hasCustomPrompt="1"/>
          </p:nvPr>
        </p:nvSpPr>
        <p:spPr>
          <a:xfrm>
            <a:off x="4653152" y="858614"/>
            <a:ext cx="1866901" cy="1301578"/>
          </a:xfrm>
        </p:spPr>
        <p:txBody>
          <a:bodyPr/>
          <a:lstStyle>
            <a:lvl1pPr algn="ctr">
              <a:buNone/>
              <a:defRPr sz="1200"/>
            </a:lvl1pPr>
          </a:lstStyle>
          <a:p>
            <a:r>
              <a:rPr lang="en-US" dirty="0"/>
              <a:t>Drag and Drop Photo</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6864815" y="865669"/>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dirty="0">
                <a:solidFill>
                  <a:srgbClr val="000000"/>
                </a:solidFill>
                <a:effectLst/>
                <a:latin typeface="Open Sans"/>
              </a:rPr>
              <a:t>Click to edit Master text </a:t>
            </a:r>
            <a:endParaRPr lang="en-US" dirty="0"/>
          </a:p>
        </p:txBody>
      </p:sp>
      <p:sp>
        <p:nvSpPr>
          <p:cNvPr id="38" name="Date Placeholder 37">
            <a:extLst>
              <a:ext uri="{FF2B5EF4-FFF2-40B4-BE49-F238E27FC236}">
                <a16:creationId xmlns:a16="http://schemas.microsoft.com/office/drawing/2014/main" id="{F2338980-117B-984E-B0FE-0801A7D47CD9}"/>
              </a:ext>
            </a:extLst>
          </p:cNvPr>
          <p:cNvSpPr>
            <a:spLocks noGrp="1"/>
          </p:cNvSpPr>
          <p:nvPr>
            <p:ph type="dt" sz="half" idx="34"/>
          </p:nvPr>
        </p:nvSpPr>
        <p:spPr/>
        <p:txBody>
          <a:bodyPr/>
          <a:lstStyle/>
          <a:p>
            <a:fld id="{248F1495-E348-41C8-8350-93D4456E21A7}"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9" name="Footer Placeholder 38">
            <a:extLst>
              <a:ext uri="{FF2B5EF4-FFF2-40B4-BE49-F238E27FC236}">
                <a16:creationId xmlns:a16="http://schemas.microsoft.com/office/drawing/2014/main" id="{99BD4C06-C478-C844-B62E-607C01ED8B3D}"/>
              </a:ext>
            </a:extLst>
          </p:cNvPr>
          <p:cNvSpPr>
            <a:spLocks noGrp="1"/>
          </p:cNvSpPr>
          <p:nvPr>
            <p:ph type="ftr" sz="quarter" idx="3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0" name="Slide Number Placeholder 39">
            <a:extLst>
              <a:ext uri="{FF2B5EF4-FFF2-40B4-BE49-F238E27FC236}">
                <a16:creationId xmlns:a16="http://schemas.microsoft.com/office/drawing/2014/main" id="{667FA1CB-D7DB-9349-8346-112B152D561D}"/>
              </a:ext>
            </a:extLst>
          </p:cNvPr>
          <p:cNvSpPr>
            <a:spLocks noGrp="1"/>
          </p:cNvSpPr>
          <p:nvPr>
            <p:ph type="sldNum" sz="quarter" idx="3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6467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w/ Photo End">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43AF3955-3400-F24C-8DDD-9BC3E4574311}"/>
              </a:ext>
            </a:extLst>
          </p:cNvPr>
          <p:cNvSpPr>
            <a:spLocks noGrp="1"/>
          </p:cNvSpPr>
          <p:nvPr>
            <p:ph type="pic" sz="quarter" idx="11" hasCustomPrompt="1"/>
          </p:nvPr>
        </p:nvSpPr>
        <p:spPr>
          <a:xfrm>
            <a:off x="4653153" y="2776606"/>
            <a:ext cx="1866901" cy="1301578"/>
          </a:xfrm>
        </p:spPr>
        <p:txBody>
          <a:bodyPr/>
          <a:lstStyle>
            <a:lvl1pPr algn="ctr">
              <a:buNone/>
              <a:defRPr sz="1200"/>
            </a:lvl1pPr>
          </a:lstStyle>
          <a:p>
            <a:r>
              <a:rPr lang="en-US" dirty="0"/>
              <a:t>Drag and Drop Photo</a:t>
            </a:r>
          </a:p>
        </p:txBody>
      </p: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53477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a:cxnSpLocks/>
          </p:cNvCxnSpPr>
          <p:nvPr userDrawn="1"/>
        </p:nvCxnSpPr>
        <p:spPr>
          <a:xfrm>
            <a:off x="1880863" y="5347788"/>
            <a:ext cx="24414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8172"/>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1880863" y="5491459"/>
            <a:ext cx="2120631" cy="263525"/>
          </a:xfrm>
        </p:spPr>
        <p:txBody>
          <a:bodyPr/>
          <a:lstStyle>
            <a:lvl1pPr marL="0">
              <a:buNone/>
              <a:defRPr sz="1600" b="1"/>
            </a:lvl1pPr>
            <a:lvl2pPr>
              <a:buNone/>
              <a:defRPr/>
            </a:lvl2pPr>
            <a:lvl3pPr>
              <a:buNone/>
              <a:defRPr/>
            </a:lvl3pPr>
            <a:lvl4pPr>
              <a:buNone/>
              <a:defRPr/>
            </a:lvl4pPr>
            <a:lvl5pPr>
              <a:buNone/>
              <a:defRPr/>
            </a:lvl5pPr>
          </a:lstStyle>
          <a:p>
            <a:pPr lvl="0"/>
            <a:r>
              <a:rPr lang="en-US" dirty="0"/>
              <a:t>END TIMELINE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6864816" y="2776606"/>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dirty="0">
                <a:solidFill>
                  <a:srgbClr val="000000"/>
                </a:solidFill>
                <a:effectLst/>
                <a:latin typeface="Open Sans"/>
              </a:rPr>
              <a:t>Click to edit Master text </a:t>
            </a:r>
            <a:endParaRPr lang="en-US" dirty="0"/>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5" name="Picture Placeholder 3">
            <a:extLst>
              <a:ext uri="{FF2B5EF4-FFF2-40B4-BE49-F238E27FC236}">
                <a16:creationId xmlns:a16="http://schemas.microsoft.com/office/drawing/2014/main" id="{C79BA67B-D234-FC4D-8F4F-10F30271650A}"/>
              </a:ext>
            </a:extLst>
          </p:cNvPr>
          <p:cNvSpPr>
            <a:spLocks noGrp="1"/>
          </p:cNvSpPr>
          <p:nvPr>
            <p:ph type="pic" sz="quarter" idx="32" hasCustomPrompt="1"/>
          </p:nvPr>
        </p:nvSpPr>
        <p:spPr>
          <a:xfrm>
            <a:off x="4653152" y="858614"/>
            <a:ext cx="1866901" cy="1301578"/>
          </a:xfrm>
        </p:spPr>
        <p:txBody>
          <a:bodyPr/>
          <a:lstStyle>
            <a:lvl1pPr algn="ctr">
              <a:buNone/>
              <a:defRPr sz="1200"/>
            </a:lvl1pPr>
          </a:lstStyle>
          <a:p>
            <a:r>
              <a:rPr lang="en-US" dirty="0"/>
              <a:t>Drag and Drop Photo</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6864815" y="858614"/>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dirty="0">
                <a:solidFill>
                  <a:srgbClr val="000000"/>
                </a:solidFill>
                <a:effectLst/>
                <a:latin typeface="Open Sans"/>
              </a:rPr>
              <a:t>Click to edit Master text </a:t>
            </a:r>
            <a:endParaRPr lang="en-US" dirty="0"/>
          </a:p>
        </p:txBody>
      </p:sp>
      <p:sp>
        <p:nvSpPr>
          <p:cNvPr id="4" name="Date Placeholder 3">
            <a:extLst>
              <a:ext uri="{FF2B5EF4-FFF2-40B4-BE49-F238E27FC236}">
                <a16:creationId xmlns:a16="http://schemas.microsoft.com/office/drawing/2014/main" id="{057ABFBB-4B31-994F-AD5D-56E7367347A2}"/>
              </a:ext>
            </a:extLst>
          </p:cNvPr>
          <p:cNvSpPr>
            <a:spLocks noGrp="1"/>
          </p:cNvSpPr>
          <p:nvPr>
            <p:ph type="dt" sz="half" idx="34"/>
          </p:nvPr>
        </p:nvSpPr>
        <p:spPr/>
        <p:txBody>
          <a:bodyPr/>
          <a:lstStyle/>
          <a:p>
            <a:fld id="{30CF1416-5CFD-450C-8EF9-20DB28C6AF5D}"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a:extLst>
              <a:ext uri="{FF2B5EF4-FFF2-40B4-BE49-F238E27FC236}">
                <a16:creationId xmlns:a16="http://schemas.microsoft.com/office/drawing/2014/main" id="{8E964879-8072-2346-8EA3-55DA8DABFE3E}"/>
              </a:ext>
            </a:extLst>
          </p:cNvPr>
          <p:cNvSpPr>
            <a:spLocks noGrp="1"/>
          </p:cNvSpPr>
          <p:nvPr>
            <p:ph type="ftr" sz="quarter" idx="3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a:extLst>
              <a:ext uri="{FF2B5EF4-FFF2-40B4-BE49-F238E27FC236}">
                <a16:creationId xmlns:a16="http://schemas.microsoft.com/office/drawing/2014/main" id="{18E9BF31-D57D-A543-B954-97013B1D4AC5}"/>
              </a:ext>
            </a:extLst>
          </p:cNvPr>
          <p:cNvSpPr>
            <a:spLocks noGrp="1"/>
          </p:cNvSpPr>
          <p:nvPr>
            <p:ph type="sldNum" sz="quarter" idx="3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1359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Timeline Beginn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dirty="0"/>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2599679"/>
            <a:ext cx="0" cy="42583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4575089" y="2783368"/>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dirty="0">
                <a:solidFill>
                  <a:srgbClr val="000000"/>
                </a:solidFill>
                <a:effectLst/>
                <a:latin typeface="Open Sans"/>
              </a:rPr>
              <a:t>Click to edit Master text </a:t>
            </a:r>
            <a:endParaRPr lang="en-US" dirty="0"/>
          </a:p>
        </p:txBody>
      </p:sp>
      <p:sp>
        <p:nvSpPr>
          <p:cNvPr id="30" name="Text Placeholder 4">
            <a:extLst>
              <a:ext uri="{FF2B5EF4-FFF2-40B4-BE49-F238E27FC236}">
                <a16:creationId xmlns:a16="http://schemas.microsoft.com/office/drawing/2014/main" id="{9476E8FA-8EE2-5348-AFE7-1676A291CAAC}"/>
              </a:ext>
            </a:extLst>
          </p:cNvPr>
          <p:cNvSpPr>
            <a:spLocks noGrp="1"/>
          </p:cNvSpPr>
          <p:nvPr>
            <p:ph type="body" sz="quarter" idx="30"/>
          </p:nvPr>
        </p:nvSpPr>
        <p:spPr>
          <a:xfrm>
            <a:off x="4575089" y="4696913"/>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dirty="0"/>
              <a:t>Click to edit Master text</a:t>
            </a:r>
          </a:p>
        </p:txBody>
      </p:sp>
      <p:sp>
        <p:nvSpPr>
          <p:cNvPr id="2" name="Date Placeholder 1">
            <a:extLst>
              <a:ext uri="{FF2B5EF4-FFF2-40B4-BE49-F238E27FC236}">
                <a16:creationId xmlns:a16="http://schemas.microsoft.com/office/drawing/2014/main" id="{91807980-3DBA-B942-AD90-280CD786ED20}"/>
              </a:ext>
            </a:extLst>
          </p:cNvPr>
          <p:cNvSpPr>
            <a:spLocks noGrp="1"/>
          </p:cNvSpPr>
          <p:nvPr>
            <p:ph type="dt" sz="half" idx="31"/>
          </p:nvPr>
        </p:nvSpPr>
        <p:spPr/>
        <p:txBody>
          <a:bodyPr/>
          <a:lstStyle/>
          <a:p>
            <a:fld id="{8E85A6E8-630E-401A-8B91-1371E03AFF72}"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D2821BE8-BD32-5342-80B3-2A73A51BA397}"/>
              </a:ext>
            </a:extLst>
          </p:cNvPr>
          <p:cNvSpPr>
            <a:spLocks noGrp="1"/>
          </p:cNvSpPr>
          <p:nvPr>
            <p:ph type="ftr" sz="quarter" idx="32"/>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78DFDBA-ED94-9C4C-945E-B1EBFB826E00}"/>
              </a:ext>
            </a:extLst>
          </p:cNvPr>
          <p:cNvSpPr>
            <a:spLocks noGrp="1"/>
          </p:cNvSpPr>
          <p:nvPr>
            <p:ph type="sldNum" sz="quarter" idx="3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21" name="Straight Connector 20">
            <a:extLst>
              <a:ext uri="{FF2B5EF4-FFF2-40B4-BE49-F238E27FC236}">
                <a16:creationId xmlns:a16="http://schemas.microsoft.com/office/drawing/2014/main" id="{427E75AF-03A5-6749-9133-075E9A1CCC8E}"/>
              </a:ext>
            </a:extLst>
          </p:cNvPr>
          <p:cNvCxnSpPr/>
          <p:nvPr userDrawn="1"/>
        </p:nvCxnSpPr>
        <p:spPr>
          <a:xfrm>
            <a:off x="1878052" y="2599679"/>
            <a:ext cx="24414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B716960-4137-EF43-963A-990267B5B73F}"/>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7B7A472-E8AB-C945-9C28-B53FBD901A58}"/>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20">
            <a:extLst>
              <a:ext uri="{FF2B5EF4-FFF2-40B4-BE49-F238E27FC236}">
                <a16:creationId xmlns:a16="http://schemas.microsoft.com/office/drawing/2014/main" id="{C2546E82-7261-CF4A-9083-3CB79D259A76}"/>
              </a:ext>
            </a:extLst>
          </p:cNvPr>
          <p:cNvSpPr>
            <a:spLocks noGrp="1"/>
          </p:cNvSpPr>
          <p:nvPr>
            <p:ph type="body" sz="quarter" idx="36" hasCustomPrompt="1"/>
          </p:nvPr>
        </p:nvSpPr>
        <p:spPr>
          <a:xfrm>
            <a:off x="2054404" y="330409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2" name="Text Placeholder 20">
            <a:extLst>
              <a:ext uri="{FF2B5EF4-FFF2-40B4-BE49-F238E27FC236}">
                <a16:creationId xmlns:a16="http://schemas.microsoft.com/office/drawing/2014/main" id="{E1015354-1F26-BC46-BFD4-E86B807A34E4}"/>
              </a:ext>
            </a:extLst>
          </p:cNvPr>
          <p:cNvSpPr>
            <a:spLocks noGrp="1"/>
          </p:cNvSpPr>
          <p:nvPr>
            <p:ph type="body" sz="quarter" idx="37"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3" name="Text Placeholder 9">
            <a:extLst>
              <a:ext uri="{FF2B5EF4-FFF2-40B4-BE49-F238E27FC236}">
                <a16:creationId xmlns:a16="http://schemas.microsoft.com/office/drawing/2014/main" id="{A193125E-BB35-FF40-BD1E-F6E93D9965D9}"/>
              </a:ext>
            </a:extLst>
          </p:cNvPr>
          <p:cNvSpPr>
            <a:spLocks noGrp="1"/>
          </p:cNvSpPr>
          <p:nvPr>
            <p:ph type="body" sz="quarter" idx="10"/>
          </p:nvPr>
        </p:nvSpPr>
        <p:spPr>
          <a:xfrm>
            <a:off x="610408" y="1796948"/>
            <a:ext cx="9813582" cy="689613"/>
          </a:xfrm>
        </p:spPr>
        <p:txBody>
          <a:bodyPr/>
          <a:lstStyle>
            <a:lvl1pPr marL="0">
              <a:buNone/>
              <a:defRPr lang="en-US" b="0" i="0" smtClean="0">
                <a:effectLst/>
              </a:defRPr>
            </a:lvl1pPr>
            <a:lvl2pPr>
              <a:buNone/>
              <a:defRPr sz="1400"/>
            </a:lvl2pPr>
            <a:lvl3pPr>
              <a:buNone/>
              <a:defRPr sz="1400"/>
            </a:lvl3pPr>
            <a:lvl4pPr>
              <a:buNone/>
              <a:defRPr sz="1400"/>
            </a:lvl4pPr>
            <a:lvl5pPr>
              <a:buNone/>
              <a:defRPr sz="1400"/>
            </a:lvl5pPr>
          </a:lstStyle>
          <a:p>
            <a:pPr lvl="0"/>
            <a:r>
              <a:rPr lang="en-US" dirty="0"/>
              <a:t>Click to edit Master text styles</a:t>
            </a:r>
          </a:p>
        </p:txBody>
      </p:sp>
    </p:spTree>
    <p:extLst>
      <p:ext uri="{BB962C8B-B14F-4D97-AF65-F5344CB8AC3E}">
        <p14:creationId xmlns:p14="http://schemas.microsoft.com/office/powerpoint/2010/main" val="90877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373232E0-6BAF-4486-8FA8-A3C17C2D9540}" type="datetime3">
              <a:rPr lang="en-US" smtClean="0"/>
              <a:t>21 December 2023</a:t>
            </a:fld>
            <a:endParaRPr lang="en-US" dirty="0"/>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 useBgFill="1">
        <p:nvSpPr>
          <p:cNvPr id="6" name="Picture Placeholder 5">
            <a:extLst>
              <a:ext uri="{FF2B5EF4-FFF2-40B4-BE49-F238E27FC236}">
                <a16:creationId xmlns:a16="http://schemas.microsoft.com/office/drawing/2014/main" id="{031952AA-BFDD-E04D-90EE-D345E6379813}"/>
              </a:ext>
            </a:extLst>
          </p:cNvPr>
          <p:cNvSpPr>
            <a:spLocks noGrp="1"/>
          </p:cNvSpPr>
          <p:nvPr>
            <p:ph type="pic" sz="quarter" idx="11" hasCustomPrompt="1"/>
          </p:nvPr>
        </p:nvSpPr>
        <p:spPr>
          <a:xfrm>
            <a:off x="8379518" y="648130"/>
            <a:ext cx="3546475" cy="5539151"/>
          </a:xfrm>
        </p:spPr>
        <p:txBody>
          <a:bodyPr/>
          <a:lstStyle>
            <a:lvl1pPr algn="ctr">
              <a:buNone/>
              <a:defRPr/>
            </a:lvl1pPr>
          </a:lstStyle>
          <a:p>
            <a:r>
              <a:rPr lang="en-US" dirty="0"/>
              <a:t>Drag and Drop Photo </a:t>
            </a:r>
          </a:p>
        </p:txBody>
      </p:sp>
    </p:spTree>
    <p:extLst>
      <p:ext uri="{BB962C8B-B14F-4D97-AF65-F5344CB8AC3E}">
        <p14:creationId xmlns:p14="http://schemas.microsoft.com/office/powerpoint/2010/main" val="1992775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8172"/>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4575086" y="2777150"/>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dirty="0">
                <a:solidFill>
                  <a:srgbClr val="000000"/>
                </a:solidFill>
                <a:effectLst/>
                <a:latin typeface="Open Sans"/>
              </a:rPr>
              <a:t>Click to edit Master text </a:t>
            </a:r>
            <a:endParaRPr lang="en-US" dirty="0"/>
          </a:p>
        </p:txBody>
      </p:sp>
      <p:sp>
        <p:nvSpPr>
          <p:cNvPr id="30" name="Text Placeholder 4">
            <a:extLst>
              <a:ext uri="{FF2B5EF4-FFF2-40B4-BE49-F238E27FC236}">
                <a16:creationId xmlns:a16="http://schemas.microsoft.com/office/drawing/2014/main" id="{9476E8FA-8EE2-5348-AFE7-1676A291CAAC}"/>
              </a:ext>
            </a:extLst>
          </p:cNvPr>
          <p:cNvSpPr>
            <a:spLocks noGrp="1"/>
          </p:cNvSpPr>
          <p:nvPr>
            <p:ph type="body" sz="quarter" idx="30"/>
          </p:nvPr>
        </p:nvSpPr>
        <p:spPr>
          <a:xfrm>
            <a:off x="4575085" y="4697092"/>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dirty="0"/>
              <a:t>Click to edit Master text</a:t>
            </a:r>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4575085" y="859158"/>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dirty="0">
                <a:solidFill>
                  <a:srgbClr val="000000"/>
                </a:solidFill>
                <a:effectLst/>
                <a:latin typeface="Open Sans"/>
              </a:rPr>
              <a:t>Click to edit Master text </a:t>
            </a:r>
            <a:endParaRPr lang="en-US" dirty="0"/>
          </a:p>
        </p:txBody>
      </p:sp>
      <p:sp>
        <p:nvSpPr>
          <p:cNvPr id="2" name="Date Placeholder 1">
            <a:extLst>
              <a:ext uri="{FF2B5EF4-FFF2-40B4-BE49-F238E27FC236}">
                <a16:creationId xmlns:a16="http://schemas.microsoft.com/office/drawing/2014/main" id="{52C98D4A-1685-6443-9CC7-22DD63609E7B}"/>
              </a:ext>
            </a:extLst>
          </p:cNvPr>
          <p:cNvSpPr>
            <a:spLocks noGrp="1"/>
          </p:cNvSpPr>
          <p:nvPr>
            <p:ph type="dt" sz="half" idx="34"/>
          </p:nvPr>
        </p:nvSpPr>
        <p:spPr/>
        <p:txBody>
          <a:bodyPr/>
          <a:lstStyle/>
          <a:p>
            <a:fld id="{A525AB40-D67D-43FD-87C9-E7790DA47841}"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019A5E4B-AAD1-9B4E-906F-17CD652030C9}"/>
              </a:ext>
            </a:extLst>
          </p:cNvPr>
          <p:cNvSpPr>
            <a:spLocks noGrp="1"/>
          </p:cNvSpPr>
          <p:nvPr>
            <p:ph type="ftr" sz="quarter" idx="3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E15918C7-3A5B-D143-9F90-FE82C3437CAB}"/>
              </a:ext>
            </a:extLst>
          </p:cNvPr>
          <p:cNvSpPr>
            <a:spLocks noGrp="1"/>
          </p:cNvSpPr>
          <p:nvPr>
            <p:ph type="sldNum" sz="quarter" idx="3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3344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53477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a:cxnSpLocks/>
          </p:cNvCxnSpPr>
          <p:nvPr userDrawn="1"/>
        </p:nvCxnSpPr>
        <p:spPr>
          <a:xfrm>
            <a:off x="1880863" y="5347788"/>
            <a:ext cx="24414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8172"/>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1880863" y="5491459"/>
            <a:ext cx="2120631" cy="263525"/>
          </a:xfrm>
        </p:spPr>
        <p:txBody>
          <a:bodyPr/>
          <a:lstStyle>
            <a:lvl1pPr marL="0">
              <a:buNone/>
              <a:defRPr sz="1600" b="1"/>
            </a:lvl1pPr>
            <a:lvl2pPr>
              <a:buNone/>
              <a:defRPr/>
            </a:lvl2pPr>
            <a:lvl3pPr>
              <a:buNone/>
              <a:defRPr/>
            </a:lvl3pPr>
            <a:lvl4pPr>
              <a:buNone/>
              <a:defRPr/>
            </a:lvl4pPr>
            <a:lvl5pPr>
              <a:buNone/>
              <a:defRPr/>
            </a:lvl5pPr>
          </a:lstStyle>
          <a:p>
            <a:pPr lvl="0"/>
            <a:r>
              <a:rPr lang="en-US" dirty="0"/>
              <a:t>END TIMELINE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4575086" y="2777150"/>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dirty="0">
                <a:solidFill>
                  <a:srgbClr val="000000"/>
                </a:solidFill>
                <a:effectLst/>
                <a:latin typeface="Open Sans"/>
              </a:rPr>
              <a:t>Click to edit Master text </a:t>
            </a:r>
            <a:endParaRPr lang="en-US" dirty="0"/>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4575085" y="859158"/>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dirty="0">
                <a:solidFill>
                  <a:srgbClr val="000000"/>
                </a:solidFill>
                <a:effectLst/>
                <a:latin typeface="Open Sans"/>
              </a:rPr>
              <a:t>Click to edit Master text </a:t>
            </a:r>
            <a:endParaRPr lang="en-US" dirty="0"/>
          </a:p>
        </p:txBody>
      </p:sp>
      <p:sp>
        <p:nvSpPr>
          <p:cNvPr id="2" name="Date Placeholder 1">
            <a:extLst>
              <a:ext uri="{FF2B5EF4-FFF2-40B4-BE49-F238E27FC236}">
                <a16:creationId xmlns:a16="http://schemas.microsoft.com/office/drawing/2014/main" id="{4A4EDEE3-F8B2-FA4A-A24F-05F82B621118}"/>
              </a:ext>
            </a:extLst>
          </p:cNvPr>
          <p:cNvSpPr>
            <a:spLocks noGrp="1"/>
          </p:cNvSpPr>
          <p:nvPr>
            <p:ph type="dt" sz="half" idx="34"/>
          </p:nvPr>
        </p:nvSpPr>
        <p:spPr/>
        <p:txBody>
          <a:bodyPr/>
          <a:lstStyle/>
          <a:p>
            <a:fld id="{D789C4D4-0702-4C2C-98D1-6AC3CBDD5267}"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98D4874F-B3E6-DC4B-B2FA-E479595C6245}"/>
              </a:ext>
            </a:extLst>
          </p:cNvPr>
          <p:cNvSpPr>
            <a:spLocks noGrp="1"/>
          </p:cNvSpPr>
          <p:nvPr>
            <p:ph type="ftr" sz="quarter" idx="3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2B2936B2-8E51-214A-ADAC-F28ACCD7B380}"/>
              </a:ext>
            </a:extLst>
          </p:cNvPr>
          <p:cNvSpPr>
            <a:spLocks noGrp="1"/>
          </p:cNvSpPr>
          <p:nvPr>
            <p:ph type="sldNum" sz="quarter" idx="3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2298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2300" y="6356350"/>
            <a:ext cx="2743200" cy="365125"/>
          </a:xfrm>
        </p:spPr>
        <p:txBody>
          <a:bodyPr/>
          <a:lstStyle/>
          <a:p>
            <a:fld id="{D9170686-D491-45C2-AE0D-69580D4AC966}" type="datetime3">
              <a:rPr lang="en-US" smtClean="0"/>
              <a:t>21 December 2023</a:t>
            </a:fld>
            <a:endParaRPr lang="en-US" dirty="0"/>
          </a:p>
        </p:txBody>
      </p:sp>
      <p:sp>
        <p:nvSpPr>
          <p:cNvPr id="5" name="Title 1">
            <a:extLst>
              <a:ext uri="{FF2B5EF4-FFF2-40B4-BE49-F238E27FC236}">
                <a16:creationId xmlns:a16="http://schemas.microsoft.com/office/drawing/2014/main" id="{F02D446A-9A51-FF4F-8927-FF45BCE946A5}"/>
              </a:ext>
            </a:extLst>
          </p:cNvPr>
          <p:cNvSpPr txBox="1">
            <a:spLocks/>
          </p:cNvSpPr>
          <p:nvPr userDrawn="1"/>
        </p:nvSpPr>
        <p:spPr>
          <a:xfrm>
            <a:off x="622300" y="2721136"/>
            <a:ext cx="7359327" cy="1630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ln>
                  <a:noFill/>
                </a:ln>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Questions?</a:t>
            </a:r>
            <a:endParaRPr lang="en-US" dirty="0"/>
          </a:p>
        </p:txBody>
      </p:sp>
    </p:spTree>
    <p:extLst>
      <p:ext uri="{BB962C8B-B14F-4D97-AF65-F5344CB8AC3E}">
        <p14:creationId xmlns:p14="http://schemas.microsoft.com/office/powerpoint/2010/main" val="4166036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2300" y="6356350"/>
            <a:ext cx="2743200" cy="365125"/>
          </a:xfrm>
        </p:spPr>
        <p:txBody>
          <a:bodyPr/>
          <a:lstStyle/>
          <a:p>
            <a:fld id="{21E98D85-F5BC-408B-9642-A8AC49B81319}" type="datetime3">
              <a:rPr lang="en-US" smtClean="0"/>
              <a:t>21 December 2023</a:t>
            </a:fld>
            <a:endParaRPr lang="en-US" dirty="0"/>
          </a:p>
        </p:txBody>
      </p:sp>
      <p:sp>
        <p:nvSpPr>
          <p:cNvPr id="5" name="Title 1">
            <a:extLst>
              <a:ext uri="{FF2B5EF4-FFF2-40B4-BE49-F238E27FC236}">
                <a16:creationId xmlns:a16="http://schemas.microsoft.com/office/drawing/2014/main" id="{724AE2E5-C32B-D944-9516-2D76949B4BDA}"/>
              </a:ext>
            </a:extLst>
          </p:cNvPr>
          <p:cNvSpPr txBox="1">
            <a:spLocks/>
          </p:cNvSpPr>
          <p:nvPr userDrawn="1"/>
        </p:nvSpPr>
        <p:spPr>
          <a:xfrm>
            <a:off x="622300" y="2587041"/>
            <a:ext cx="7359327" cy="17938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Thank you.</a:t>
            </a:r>
          </a:p>
        </p:txBody>
      </p:sp>
      <p:pic>
        <p:nvPicPr>
          <p:cNvPr id="3" name="Picture 2">
            <a:extLst>
              <a:ext uri="{FF2B5EF4-FFF2-40B4-BE49-F238E27FC236}">
                <a16:creationId xmlns:a16="http://schemas.microsoft.com/office/drawing/2014/main" id="{243556BD-E5E3-F14C-9186-4B1EEE5C8793}"/>
              </a:ext>
            </a:extLst>
          </p:cNvPr>
          <p:cNvPicPr>
            <a:picLocks noChangeAspect="1"/>
          </p:cNvPicPr>
          <p:nvPr userDrawn="1"/>
        </p:nvPicPr>
        <p:blipFill>
          <a:blip r:embed="rId2"/>
          <a:stretch>
            <a:fillRect/>
          </a:stretch>
        </p:blipFill>
        <p:spPr>
          <a:xfrm>
            <a:off x="622300" y="647700"/>
            <a:ext cx="1587500" cy="1587500"/>
          </a:xfrm>
          <a:prstGeom prst="rect">
            <a:avLst/>
          </a:prstGeom>
        </p:spPr>
      </p:pic>
      <p:sp>
        <p:nvSpPr>
          <p:cNvPr id="8" name="Title 1">
            <a:extLst>
              <a:ext uri="{FF2B5EF4-FFF2-40B4-BE49-F238E27FC236}">
                <a16:creationId xmlns:a16="http://schemas.microsoft.com/office/drawing/2014/main" id="{18CFB39D-1E76-A248-AC95-222F55FEAA33}"/>
              </a:ext>
            </a:extLst>
          </p:cNvPr>
          <p:cNvSpPr txBox="1">
            <a:spLocks/>
          </p:cNvSpPr>
          <p:nvPr userDrawn="1"/>
        </p:nvSpPr>
        <p:spPr>
          <a:xfrm>
            <a:off x="622300" y="4367596"/>
            <a:ext cx="7359327"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1800" b="0" dirty="0" err="1"/>
              <a:t>rtd-denver.com</a:t>
            </a:r>
            <a:endParaRPr lang="en-US" sz="1800" b="0" dirty="0"/>
          </a:p>
        </p:txBody>
      </p:sp>
    </p:spTree>
    <p:extLst>
      <p:ext uri="{BB962C8B-B14F-4D97-AF65-F5344CB8AC3E}">
        <p14:creationId xmlns:p14="http://schemas.microsoft.com/office/powerpoint/2010/main" val="2145192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229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 Text + Photo R">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7615064" y="1796948"/>
            <a:ext cx="4089400" cy="4559402"/>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F0586561-E4F0-3040-8312-251FFA74CF4C}"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2347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622300" y="4531519"/>
            <a:ext cx="9144000"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5C20DDAC-998A-544D-9D19-F0A1E8B88BA8}" type="datetime4">
              <a:rPr lang="en-US" smtClean="0"/>
              <a:t>December 21, 2023</a:t>
            </a:fld>
            <a:endParaRPr lang="en-US" dirty="0"/>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Tree>
    <p:extLst>
      <p:ext uri="{BB962C8B-B14F-4D97-AF65-F5344CB8AC3E}">
        <p14:creationId xmlns:p14="http://schemas.microsoft.com/office/powerpoint/2010/main" val="1261656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22300" y="4531519"/>
            <a:ext cx="9144000"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5C20DDAC-998A-544D-9D19-F0A1E8B88BA8}" type="datetime4">
              <a:rPr lang="en-US" smtClean="0"/>
              <a:t>December 21, 2023</a:t>
            </a:fld>
            <a:endParaRPr lang="en-US" dirty="0"/>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
        <p:nvSpPr>
          <p:cNvPr id="5" name="TextBox 4">
            <a:extLst>
              <a:ext uri="{FF2B5EF4-FFF2-40B4-BE49-F238E27FC236}">
                <a16:creationId xmlns:a16="http://schemas.microsoft.com/office/drawing/2014/main" id="{2EE1DBDF-17D5-A64C-B8DE-3959A7A6A5AE}"/>
              </a:ext>
            </a:extLst>
          </p:cNvPr>
          <p:cNvSpPr txBox="1"/>
          <p:nvPr userDrawn="1"/>
        </p:nvSpPr>
        <p:spPr>
          <a:xfrm>
            <a:off x="2395934" y="995214"/>
            <a:ext cx="4694413" cy="954107"/>
          </a:xfrm>
          <a:prstGeom prst="rect">
            <a:avLst/>
          </a:prstGeom>
          <a:noFill/>
        </p:spPr>
        <p:txBody>
          <a:bodyPr wrap="square" rtlCol="0">
            <a:spAutoFit/>
          </a:bodyPr>
          <a:lstStyle/>
          <a:p>
            <a:r>
              <a:rPr lang="en-US" sz="2800" b="1" i="0" dirty="0">
                <a:solidFill>
                  <a:schemeClr val="accent1"/>
                </a:solidFill>
                <a:latin typeface="Tahoma" panose="020B0604030504040204" pitchFamily="34" charset="0"/>
                <a:ea typeface="Tahoma" panose="020B0604030504040204" pitchFamily="34" charset="0"/>
                <a:cs typeface="Tahoma" panose="020B0604030504040204" pitchFamily="34" charset="0"/>
              </a:rPr>
              <a:t>We Make Lives Better</a:t>
            </a:r>
          </a:p>
          <a:p>
            <a:r>
              <a:rPr lang="en-US" sz="2800" b="1" i="0" dirty="0">
                <a:solidFill>
                  <a:schemeClr val="accent1"/>
                </a:solidFill>
                <a:latin typeface="Tahoma" panose="020B0604030504040204" pitchFamily="34" charset="0"/>
                <a:ea typeface="Tahoma" panose="020B0604030504040204" pitchFamily="34" charset="0"/>
                <a:cs typeface="Tahoma" panose="020B0604030504040204" pitchFamily="34" charset="0"/>
              </a:rPr>
              <a:t>Through Connections.</a:t>
            </a:r>
          </a:p>
        </p:txBody>
      </p:sp>
      <p:sp>
        <p:nvSpPr>
          <p:cNvPr id="7" name="Rectangle 6">
            <a:extLst>
              <a:ext uri="{FF2B5EF4-FFF2-40B4-BE49-F238E27FC236}">
                <a16:creationId xmlns:a16="http://schemas.microsoft.com/office/drawing/2014/main" id="{BE115B4C-3E15-B945-B25F-F8BA3157B894}"/>
              </a:ext>
            </a:extLst>
          </p:cNvPr>
          <p:cNvSpPr/>
          <p:nvPr userDrawn="1"/>
        </p:nvSpPr>
        <p:spPr>
          <a:xfrm>
            <a:off x="2483642" y="2118391"/>
            <a:ext cx="3928881" cy="117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8081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20E5365A-C3E0-EA4B-91CB-E5AC9D71EA7B}" type="datetime4">
              <a:rPr lang="en-US" smtClean="0"/>
              <a:t>December 21, 2023</a:t>
            </a:fld>
            <a:endParaRPr lang="en-US" dirty="0"/>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 useBgFill="1">
        <p:nvSpPr>
          <p:cNvPr id="6" name="Picture Placeholder 5">
            <a:extLst>
              <a:ext uri="{FF2B5EF4-FFF2-40B4-BE49-F238E27FC236}">
                <a16:creationId xmlns:a16="http://schemas.microsoft.com/office/drawing/2014/main" id="{031952AA-BFDD-E04D-90EE-D345E6379813}"/>
              </a:ext>
            </a:extLst>
          </p:cNvPr>
          <p:cNvSpPr>
            <a:spLocks noGrp="1"/>
          </p:cNvSpPr>
          <p:nvPr>
            <p:ph type="pic" sz="quarter" idx="11" hasCustomPrompt="1"/>
          </p:nvPr>
        </p:nvSpPr>
        <p:spPr>
          <a:xfrm>
            <a:off x="8379518" y="648130"/>
            <a:ext cx="3546475" cy="5539151"/>
          </a:xfrm>
        </p:spPr>
        <p:txBody>
          <a:bodyPr/>
          <a:lstStyle>
            <a:lvl1pPr algn="ctr">
              <a:buNone/>
              <a:defRPr/>
            </a:lvl1pPr>
          </a:lstStyle>
          <a:p>
            <a:r>
              <a:rPr lang="en-US" dirty="0"/>
              <a:t>Drag and Drop Photo </a:t>
            </a:r>
          </a:p>
        </p:txBody>
      </p:sp>
    </p:spTree>
    <p:extLst>
      <p:ext uri="{BB962C8B-B14F-4D97-AF65-F5344CB8AC3E}">
        <p14:creationId xmlns:p14="http://schemas.microsoft.com/office/powerpoint/2010/main" val="838161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TableofContents">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4BA9B38E-9079-BF44-AAD5-1517992F94A5}" type="datetime4">
              <a:rPr lang="en-US" smtClean="0"/>
              <a:t>December 21, 2023</a:t>
            </a:fld>
            <a:endParaRPr lang="en-US" dirty="0"/>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
        <p:nvSpPr>
          <p:cNvPr id="20" name="Text Placeholder 18">
            <a:extLst>
              <a:ext uri="{FF2B5EF4-FFF2-40B4-BE49-F238E27FC236}">
                <a16:creationId xmlns:a16="http://schemas.microsoft.com/office/drawing/2014/main" id="{AB4BC768-5692-E14C-9FDE-18343D34E143}"/>
              </a:ext>
            </a:extLst>
          </p:cNvPr>
          <p:cNvSpPr>
            <a:spLocks noGrp="1"/>
          </p:cNvSpPr>
          <p:nvPr>
            <p:ph type="body" sz="quarter" idx="11" hasCustomPrompt="1"/>
          </p:nvPr>
        </p:nvSpPr>
        <p:spPr>
          <a:xfrm>
            <a:off x="9535577" y="1135390"/>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dirty="0"/>
              <a:t>Click to edit description</a:t>
            </a:r>
          </a:p>
        </p:txBody>
      </p:sp>
      <p:sp>
        <p:nvSpPr>
          <p:cNvPr id="21" name="Text Placeholder 18">
            <a:extLst>
              <a:ext uri="{FF2B5EF4-FFF2-40B4-BE49-F238E27FC236}">
                <a16:creationId xmlns:a16="http://schemas.microsoft.com/office/drawing/2014/main" id="{8B369309-D558-8647-ACDA-2AD79C5A5A02}"/>
              </a:ext>
            </a:extLst>
          </p:cNvPr>
          <p:cNvSpPr>
            <a:spLocks noGrp="1"/>
          </p:cNvSpPr>
          <p:nvPr>
            <p:ph type="body" sz="quarter" idx="12" hasCustomPrompt="1"/>
          </p:nvPr>
        </p:nvSpPr>
        <p:spPr>
          <a:xfrm>
            <a:off x="9535577" y="2695167"/>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dirty="0"/>
              <a:t>Click to edit description</a:t>
            </a:r>
          </a:p>
        </p:txBody>
      </p:sp>
      <p:sp>
        <p:nvSpPr>
          <p:cNvPr id="22" name="Text Placeholder 18">
            <a:extLst>
              <a:ext uri="{FF2B5EF4-FFF2-40B4-BE49-F238E27FC236}">
                <a16:creationId xmlns:a16="http://schemas.microsoft.com/office/drawing/2014/main" id="{76AB9DA9-E76F-7543-A353-B533B3385E33}"/>
              </a:ext>
            </a:extLst>
          </p:cNvPr>
          <p:cNvSpPr>
            <a:spLocks noGrp="1"/>
          </p:cNvSpPr>
          <p:nvPr>
            <p:ph type="body" sz="quarter" idx="13" hasCustomPrompt="1"/>
          </p:nvPr>
        </p:nvSpPr>
        <p:spPr>
          <a:xfrm>
            <a:off x="9535577" y="4195633"/>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dirty="0"/>
              <a:t>Click to edit description</a:t>
            </a:r>
          </a:p>
        </p:txBody>
      </p:sp>
      <p:sp>
        <p:nvSpPr>
          <p:cNvPr id="23" name="Text Placeholder 18">
            <a:extLst>
              <a:ext uri="{FF2B5EF4-FFF2-40B4-BE49-F238E27FC236}">
                <a16:creationId xmlns:a16="http://schemas.microsoft.com/office/drawing/2014/main" id="{DA73146C-A124-E948-893F-2C9E72FCA94F}"/>
              </a:ext>
            </a:extLst>
          </p:cNvPr>
          <p:cNvSpPr>
            <a:spLocks noGrp="1"/>
          </p:cNvSpPr>
          <p:nvPr>
            <p:ph type="body" sz="quarter" idx="14" hasCustomPrompt="1"/>
          </p:nvPr>
        </p:nvSpPr>
        <p:spPr>
          <a:xfrm>
            <a:off x="9535577" y="5841517"/>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dirty="0"/>
              <a:t>Click to edit description</a:t>
            </a:r>
          </a:p>
        </p:txBody>
      </p:sp>
      <p:sp>
        <p:nvSpPr>
          <p:cNvPr id="24" name="Picture Placeholder 17">
            <a:extLst>
              <a:ext uri="{FF2B5EF4-FFF2-40B4-BE49-F238E27FC236}">
                <a16:creationId xmlns:a16="http://schemas.microsoft.com/office/drawing/2014/main" id="{0F1E751F-3AD0-5D40-A92A-B0488C585568}"/>
              </a:ext>
            </a:extLst>
          </p:cNvPr>
          <p:cNvSpPr>
            <a:spLocks noGrp="1"/>
          </p:cNvSpPr>
          <p:nvPr>
            <p:ph type="pic" sz="quarter" idx="23" hasCustomPrompt="1"/>
          </p:nvPr>
        </p:nvSpPr>
        <p:spPr>
          <a:xfrm>
            <a:off x="8534399" y="892311"/>
            <a:ext cx="685800" cy="685800"/>
          </a:xfrm>
        </p:spPr>
        <p:txBody>
          <a:bodyPr/>
          <a:lstStyle>
            <a:lvl1pPr>
              <a:buNone/>
              <a:defRPr sz="900"/>
            </a:lvl1pPr>
          </a:lstStyle>
          <a:p>
            <a:r>
              <a:rPr lang="en-US" dirty="0"/>
              <a:t>Icon</a:t>
            </a:r>
          </a:p>
        </p:txBody>
      </p:sp>
      <p:sp>
        <p:nvSpPr>
          <p:cNvPr id="25" name="Picture Placeholder 17">
            <a:extLst>
              <a:ext uri="{FF2B5EF4-FFF2-40B4-BE49-F238E27FC236}">
                <a16:creationId xmlns:a16="http://schemas.microsoft.com/office/drawing/2014/main" id="{2C7E38BF-29D1-BB47-8CE2-F2EC0E261243}"/>
              </a:ext>
            </a:extLst>
          </p:cNvPr>
          <p:cNvSpPr>
            <a:spLocks noGrp="1"/>
          </p:cNvSpPr>
          <p:nvPr>
            <p:ph type="pic" sz="quarter" idx="24" hasCustomPrompt="1"/>
          </p:nvPr>
        </p:nvSpPr>
        <p:spPr>
          <a:xfrm>
            <a:off x="8534400" y="2337162"/>
            <a:ext cx="685800" cy="685800"/>
          </a:xfrm>
        </p:spPr>
        <p:txBody>
          <a:bodyPr/>
          <a:lstStyle>
            <a:lvl1pPr>
              <a:buNone/>
              <a:defRPr sz="900"/>
            </a:lvl1pPr>
          </a:lstStyle>
          <a:p>
            <a:r>
              <a:rPr lang="en-US" dirty="0"/>
              <a:t>Icon</a:t>
            </a:r>
          </a:p>
        </p:txBody>
      </p:sp>
      <p:sp>
        <p:nvSpPr>
          <p:cNvPr id="26" name="Picture Placeholder 17">
            <a:extLst>
              <a:ext uri="{FF2B5EF4-FFF2-40B4-BE49-F238E27FC236}">
                <a16:creationId xmlns:a16="http://schemas.microsoft.com/office/drawing/2014/main" id="{1FCA255C-DF16-0048-9FD4-A4C1703016FC}"/>
              </a:ext>
            </a:extLst>
          </p:cNvPr>
          <p:cNvSpPr>
            <a:spLocks noGrp="1"/>
          </p:cNvSpPr>
          <p:nvPr>
            <p:ph type="pic" sz="quarter" idx="25" hasCustomPrompt="1"/>
          </p:nvPr>
        </p:nvSpPr>
        <p:spPr>
          <a:xfrm>
            <a:off x="8534400" y="3915701"/>
            <a:ext cx="685800" cy="685800"/>
          </a:xfrm>
        </p:spPr>
        <p:txBody>
          <a:bodyPr/>
          <a:lstStyle>
            <a:lvl1pPr>
              <a:buNone/>
              <a:defRPr sz="900"/>
            </a:lvl1pPr>
          </a:lstStyle>
          <a:p>
            <a:r>
              <a:rPr lang="en-US" dirty="0"/>
              <a:t>Icon</a:t>
            </a:r>
          </a:p>
        </p:txBody>
      </p:sp>
      <p:sp>
        <p:nvSpPr>
          <p:cNvPr id="27" name="Picture Placeholder 17">
            <a:extLst>
              <a:ext uri="{FF2B5EF4-FFF2-40B4-BE49-F238E27FC236}">
                <a16:creationId xmlns:a16="http://schemas.microsoft.com/office/drawing/2014/main" id="{E2DF9251-2292-7D45-B982-B39F1D7173B4}"/>
              </a:ext>
            </a:extLst>
          </p:cNvPr>
          <p:cNvSpPr>
            <a:spLocks noGrp="1"/>
          </p:cNvSpPr>
          <p:nvPr>
            <p:ph type="pic" sz="quarter" idx="26" hasCustomPrompt="1"/>
          </p:nvPr>
        </p:nvSpPr>
        <p:spPr>
          <a:xfrm>
            <a:off x="8534398" y="5567420"/>
            <a:ext cx="685800" cy="685800"/>
          </a:xfrm>
        </p:spPr>
        <p:txBody>
          <a:bodyPr/>
          <a:lstStyle>
            <a:lvl1pPr>
              <a:buNone/>
              <a:defRPr sz="900"/>
            </a:lvl1pPr>
          </a:lstStyle>
          <a:p>
            <a:r>
              <a:rPr lang="en-US" dirty="0"/>
              <a:t>Icon</a:t>
            </a:r>
          </a:p>
        </p:txBody>
      </p:sp>
      <p:sp>
        <p:nvSpPr>
          <p:cNvPr id="28" name="Text Placeholder 20">
            <a:extLst>
              <a:ext uri="{FF2B5EF4-FFF2-40B4-BE49-F238E27FC236}">
                <a16:creationId xmlns:a16="http://schemas.microsoft.com/office/drawing/2014/main" id="{BD55F6F5-5C2D-0E47-A0DF-B14ED057FF81}"/>
              </a:ext>
            </a:extLst>
          </p:cNvPr>
          <p:cNvSpPr>
            <a:spLocks noGrp="1"/>
          </p:cNvSpPr>
          <p:nvPr>
            <p:ph type="body" sz="quarter" idx="27" hasCustomPrompt="1"/>
          </p:nvPr>
        </p:nvSpPr>
        <p:spPr>
          <a:xfrm>
            <a:off x="9536113" y="2432162"/>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dirty="0"/>
              <a:t>CLICK TO EDIT</a:t>
            </a:r>
          </a:p>
        </p:txBody>
      </p:sp>
      <p:sp>
        <p:nvSpPr>
          <p:cNvPr id="29" name="Text Placeholder 20">
            <a:extLst>
              <a:ext uri="{FF2B5EF4-FFF2-40B4-BE49-F238E27FC236}">
                <a16:creationId xmlns:a16="http://schemas.microsoft.com/office/drawing/2014/main" id="{3904DE36-5759-6C41-8189-EC2B8D08487F}"/>
              </a:ext>
            </a:extLst>
          </p:cNvPr>
          <p:cNvSpPr>
            <a:spLocks noGrp="1"/>
          </p:cNvSpPr>
          <p:nvPr>
            <p:ph type="body" sz="quarter" idx="29" hasCustomPrompt="1"/>
          </p:nvPr>
        </p:nvSpPr>
        <p:spPr>
          <a:xfrm>
            <a:off x="9536113" y="5567420"/>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dirty="0"/>
              <a:t>CLICK TO EDIT</a:t>
            </a:r>
          </a:p>
        </p:txBody>
      </p:sp>
      <p:sp>
        <p:nvSpPr>
          <p:cNvPr id="30" name="Text Placeholder 20">
            <a:extLst>
              <a:ext uri="{FF2B5EF4-FFF2-40B4-BE49-F238E27FC236}">
                <a16:creationId xmlns:a16="http://schemas.microsoft.com/office/drawing/2014/main" id="{8931DAAA-F984-A848-8FFB-0F36A59DDD45}"/>
              </a:ext>
            </a:extLst>
          </p:cNvPr>
          <p:cNvSpPr>
            <a:spLocks noGrp="1"/>
          </p:cNvSpPr>
          <p:nvPr>
            <p:ph type="body" sz="quarter" idx="30" hasCustomPrompt="1"/>
          </p:nvPr>
        </p:nvSpPr>
        <p:spPr>
          <a:xfrm>
            <a:off x="9536113" y="859844"/>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dirty="0"/>
              <a:t>CLICK TO EDIT</a:t>
            </a:r>
          </a:p>
        </p:txBody>
      </p:sp>
      <p:sp>
        <p:nvSpPr>
          <p:cNvPr id="31" name="Text Placeholder 20">
            <a:extLst>
              <a:ext uri="{FF2B5EF4-FFF2-40B4-BE49-F238E27FC236}">
                <a16:creationId xmlns:a16="http://schemas.microsoft.com/office/drawing/2014/main" id="{49EC4390-70B6-DD48-8241-5B2D0067E9D1}"/>
              </a:ext>
            </a:extLst>
          </p:cNvPr>
          <p:cNvSpPr>
            <a:spLocks noGrp="1"/>
          </p:cNvSpPr>
          <p:nvPr>
            <p:ph type="body" sz="quarter" idx="31" hasCustomPrompt="1"/>
          </p:nvPr>
        </p:nvSpPr>
        <p:spPr>
          <a:xfrm>
            <a:off x="9536113" y="3892917"/>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dirty="0"/>
              <a:t>CLICK TO EDIT</a:t>
            </a:r>
          </a:p>
        </p:txBody>
      </p:sp>
    </p:spTree>
    <p:extLst>
      <p:ext uri="{BB962C8B-B14F-4D97-AF65-F5344CB8AC3E}">
        <p14:creationId xmlns:p14="http://schemas.microsoft.com/office/powerpoint/2010/main" val="14099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ableofContents">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1FA7A189-246F-4862-9F1D-E1DB514E5ACB}" type="datetime3">
              <a:rPr lang="en-US" smtClean="0"/>
              <a:t>21 December 2023</a:t>
            </a:fld>
            <a:endParaRPr lang="en-US" dirty="0"/>
          </a:p>
        </p:txBody>
      </p:sp>
      <p:pic>
        <p:nvPicPr>
          <p:cNvPr id="8" name="Picture 7" descr="A close up of a sign&#10;&#10;Description automatically generated">
            <a:extLst>
              <a:ext uri="{FF2B5EF4-FFF2-40B4-BE49-F238E27FC236}">
                <a16:creationId xmlns:a16="http://schemas.microsoft.com/office/drawing/2014/main" id="{43211166-9270-0F48-A56E-1478E9555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
        <p:nvSpPr>
          <p:cNvPr id="20" name="Text Placeholder 18">
            <a:extLst>
              <a:ext uri="{FF2B5EF4-FFF2-40B4-BE49-F238E27FC236}">
                <a16:creationId xmlns:a16="http://schemas.microsoft.com/office/drawing/2014/main" id="{AB4BC768-5692-E14C-9FDE-18343D34E143}"/>
              </a:ext>
            </a:extLst>
          </p:cNvPr>
          <p:cNvSpPr>
            <a:spLocks noGrp="1"/>
          </p:cNvSpPr>
          <p:nvPr>
            <p:ph type="body" sz="quarter" idx="11" hasCustomPrompt="1"/>
          </p:nvPr>
        </p:nvSpPr>
        <p:spPr>
          <a:xfrm>
            <a:off x="9535577" y="1135390"/>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dirty="0"/>
              <a:t>Click to edit description</a:t>
            </a:r>
          </a:p>
        </p:txBody>
      </p:sp>
      <p:sp>
        <p:nvSpPr>
          <p:cNvPr id="21" name="Text Placeholder 18">
            <a:extLst>
              <a:ext uri="{FF2B5EF4-FFF2-40B4-BE49-F238E27FC236}">
                <a16:creationId xmlns:a16="http://schemas.microsoft.com/office/drawing/2014/main" id="{8B369309-D558-8647-ACDA-2AD79C5A5A02}"/>
              </a:ext>
            </a:extLst>
          </p:cNvPr>
          <p:cNvSpPr>
            <a:spLocks noGrp="1"/>
          </p:cNvSpPr>
          <p:nvPr>
            <p:ph type="body" sz="quarter" idx="12" hasCustomPrompt="1"/>
          </p:nvPr>
        </p:nvSpPr>
        <p:spPr>
          <a:xfrm>
            <a:off x="9535577" y="2695167"/>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dirty="0"/>
              <a:t>Click to edit description</a:t>
            </a:r>
          </a:p>
        </p:txBody>
      </p:sp>
      <p:sp>
        <p:nvSpPr>
          <p:cNvPr id="22" name="Text Placeholder 18">
            <a:extLst>
              <a:ext uri="{FF2B5EF4-FFF2-40B4-BE49-F238E27FC236}">
                <a16:creationId xmlns:a16="http://schemas.microsoft.com/office/drawing/2014/main" id="{76AB9DA9-E76F-7543-A353-B533B3385E33}"/>
              </a:ext>
            </a:extLst>
          </p:cNvPr>
          <p:cNvSpPr>
            <a:spLocks noGrp="1"/>
          </p:cNvSpPr>
          <p:nvPr>
            <p:ph type="body" sz="quarter" idx="13" hasCustomPrompt="1"/>
          </p:nvPr>
        </p:nvSpPr>
        <p:spPr>
          <a:xfrm>
            <a:off x="9535577" y="4195633"/>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dirty="0"/>
              <a:t>Click to edit description</a:t>
            </a:r>
          </a:p>
        </p:txBody>
      </p:sp>
      <p:sp>
        <p:nvSpPr>
          <p:cNvPr id="23" name="Text Placeholder 18">
            <a:extLst>
              <a:ext uri="{FF2B5EF4-FFF2-40B4-BE49-F238E27FC236}">
                <a16:creationId xmlns:a16="http://schemas.microsoft.com/office/drawing/2014/main" id="{DA73146C-A124-E948-893F-2C9E72FCA94F}"/>
              </a:ext>
            </a:extLst>
          </p:cNvPr>
          <p:cNvSpPr>
            <a:spLocks noGrp="1"/>
          </p:cNvSpPr>
          <p:nvPr>
            <p:ph type="body" sz="quarter" idx="14" hasCustomPrompt="1"/>
          </p:nvPr>
        </p:nvSpPr>
        <p:spPr>
          <a:xfrm>
            <a:off x="9535577" y="5841517"/>
            <a:ext cx="2534503" cy="671771"/>
          </a:xfrm>
        </p:spPr>
        <p:txBody>
          <a:bodyPr/>
          <a:lstStyle>
            <a:lvl1pPr>
              <a:buNone/>
              <a:defRPr sz="1400"/>
            </a:lvl1pPr>
            <a:lvl2pPr>
              <a:buNone/>
              <a:defRPr/>
            </a:lvl2pPr>
            <a:lvl3pPr>
              <a:buNone/>
              <a:defRPr/>
            </a:lvl3pPr>
            <a:lvl4pPr>
              <a:buNone/>
              <a:defRPr/>
            </a:lvl4pPr>
            <a:lvl5pPr>
              <a:buNone/>
              <a:defRPr/>
            </a:lvl5pPr>
          </a:lstStyle>
          <a:p>
            <a:pPr lvl="0"/>
            <a:r>
              <a:rPr lang="en-US" dirty="0"/>
              <a:t>Click to edit description</a:t>
            </a:r>
          </a:p>
        </p:txBody>
      </p:sp>
      <p:sp>
        <p:nvSpPr>
          <p:cNvPr id="24" name="Picture Placeholder 17">
            <a:extLst>
              <a:ext uri="{FF2B5EF4-FFF2-40B4-BE49-F238E27FC236}">
                <a16:creationId xmlns:a16="http://schemas.microsoft.com/office/drawing/2014/main" id="{0F1E751F-3AD0-5D40-A92A-B0488C585568}"/>
              </a:ext>
            </a:extLst>
          </p:cNvPr>
          <p:cNvSpPr>
            <a:spLocks noGrp="1"/>
          </p:cNvSpPr>
          <p:nvPr>
            <p:ph type="pic" sz="quarter" idx="23" hasCustomPrompt="1"/>
          </p:nvPr>
        </p:nvSpPr>
        <p:spPr>
          <a:xfrm>
            <a:off x="8534399" y="892311"/>
            <a:ext cx="685800" cy="685800"/>
          </a:xfrm>
        </p:spPr>
        <p:txBody>
          <a:bodyPr/>
          <a:lstStyle>
            <a:lvl1pPr>
              <a:buNone/>
              <a:defRPr sz="900"/>
            </a:lvl1pPr>
          </a:lstStyle>
          <a:p>
            <a:r>
              <a:rPr lang="en-US" dirty="0"/>
              <a:t>Icon</a:t>
            </a:r>
          </a:p>
        </p:txBody>
      </p:sp>
      <p:sp>
        <p:nvSpPr>
          <p:cNvPr id="25" name="Picture Placeholder 17">
            <a:extLst>
              <a:ext uri="{FF2B5EF4-FFF2-40B4-BE49-F238E27FC236}">
                <a16:creationId xmlns:a16="http://schemas.microsoft.com/office/drawing/2014/main" id="{2C7E38BF-29D1-BB47-8CE2-F2EC0E261243}"/>
              </a:ext>
            </a:extLst>
          </p:cNvPr>
          <p:cNvSpPr>
            <a:spLocks noGrp="1"/>
          </p:cNvSpPr>
          <p:nvPr>
            <p:ph type="pic" sz="quarter" idx="24" hasCustomPrompt="1"/>
          </p:nvPr>
        </p:nvSpPr>
        <p:spPr>
          <a:xfrm>
            <a:off x="8534400" y="2337162"/>
            <a:ext cx="685800" cy="685800"/>
          </a:xfrm>
        </p:spPr>
        <p:txBody>
          <a:bodyPr/>
          <a:lstStyle>
            <a:lvl1pPr>
              <a:buNone/>
              <a:defRPr sz="900"/>
            </a:lvl1pPr>
          </a:lstStyle>
          <a:p>
            <a:r>
              <a:rPr lang="en-US" dirty="0"/>
              <a:t>Icon</a:t>
            </a:r>
          </a:p>
        </p:txBody>
      </p:sp>
      <p:sp>
        <p:nvSpPr>
          <p:cNvPr id="26" name="Picture Placeholder 17">
            <a:extLst>
              <a:ext uri="{FF2B5EF4-FFF2-40B4-BE49-F238E27FC236}">
                <a16:creationId xmlns:a16="http://schemas.microsoft.com/office/drawing/2014/main" id="{1FCA255C-DF16-0048-9FD4-A4C1703016FC}"/>
              </a:ext>
            </a:extLst>
          </p:cNvPr>
          <p:cNvSpPr>
            <a:spLocks noGrp="1"/>
          </p:cNvSpPr>
          <p:nvPr>
            <p:ph type="pic" sz="quarter" idx="25" hasCustomPrompt="1"/>
          </p:nvPr>
        </p:nvSpPr>
        <p:spPr>
          <a:xfrm>
            <a:off x="8534400" y="3915701"/>
            <a:ext cx="685800" cy="685800"/>
          </a:xfrm>
        </p:spPr>
        <p:txBody>
          <a:bodyPr/>
          <a:lstStyle>
            <a:lvl1pPr>
              <a:buNone/>
              <a:defRPr sz="900"/>
            </a:lvl1pPr>
          </a:lstStyle>
          <a:p>
            <a:r>
              <a:rPr lang="en-US" dirty="0"/>
              <a:t>Icon</a:t>
            </a:r>
          </a:p>
        </p:txBody>
      </p:sp>
      <p:sp>
        <p:nvSpPr>
          <p:cNvPr id="27" name="Picture Placeholder 17">
            <a:extLst>
              <a:ext uri="{FF2B5EF4-FFF2-40B4-BE49-F238E27FC236}">
                <a16:creationId xmlns:a16="http://schemas.microsoft.com/office/drawing/2014/main" id="{E2DF9251-2292-7D45-B982-B39F1D7173B4}"/>
              </a:ext>
            </a:extLst>
          </p:cNvPr>
          <p:cNvSpPr>
            <a:spLocks noGrp="1"/>
          </p:cNvSpPr>
          <p:nvPr>
            <p:ph type="pic" sz="quarter" idx="26" hasCustomPrompt="1"/>
          </p:nvPr>
        </p:nvSpPr>
        <p:spPr>
          <a:xfrm>
            <a:off x="8534398" y="5567420"/>
            <a:ext cx="685800" cy="685800"/>
          </a:xfrm>
        </p:spPr>
        <p:txBody>
          <a:bodyPr/>
          <a:lstStyle>
            <a:lvl1pPr>
              <a:buNone/>
              <a:defRPr sz="900"/>
            </a:lvl1pPr>
          </a:lstStyle>
          <a:p>
            <a:r>
              <a:rPr lang="en-US" dirty="0"/>
              <a:t>Icon</a:t>
            </a:r>
          </a:p>
        </p:txBody>
      </p:sp>
      <p:sp>
        <p:nvSpPr>
          <p:cNvPr id="28" name="Text Placeholder 20">
            <a:extLst>
              <a:ext uri="{FF2B5EF4-FFF2-40B4-BE49-F238E27FC236}">
                <a16:creationId xmlns:a16="http://schemas.microsoft.com/office/drawing/2014/main" id="{BD55F6F5-5C2D-0E47-A0DF-B14ED057FF81}"/>
              </a:ext>
            </a:extLst>
          </p:cNvPr>
          <p:cNvSpPr>
            <a:spLocks noGrp="1"/>
          </p:cNvSpPr>
          <p:nvPr>
            <p:ph type="body" sz="quarter" idx="27" hasCustomPrompt="1"/>
          </p:nvPr>
        </p:nvSpPr>
        <p:spPr>
          <a:xfrm>
            <a:off x="9536113" y="2432162"/>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dirty="0"/>
              <a:t>CLICK TO EDIT</a:t>
            </a:r>
          </a:p>
        </p:txBody>
      </p:sp>
      <p:sp>
        <p:nvSpPr>
          <p:cNvPr id="29" name="Text Placeholder 20">
            <a:extLst>
              <a:ext uri="{FF2B5EF4-FFF2-40B4-BE49-F238E27FC236}">
                <a16:creationId xmlns:a16="http://schemas.microsoft.com/office/drawing/2014/main" id="{3904DE36-5759-6C41-8189-EC2B8D08487F}"/>
              </a:ext>
            </a:extLst>
          </p:cNvPr>
          <p:cNvSpPr>
            <a:spLocks noGrp="1"/>
          </p:cNvSpPr>
          <p:nvPr>
            <p:ph type="body" sz="quarter" idx="29" hasCustomPrompt="1"/>
          </p:nvPr>
        </p:nvSpPr>
        <p:spPr>
          <a:xfrm>
            <a:off x="9536113" y="5567420"/>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dirty="0"/>
              <a:t>CLICK TO EDIT</a:t>
            </a:r>
          </a:p>
        </p:txBody>
      </p:sp>
      <p:sp>
        <p:nvSpPr>
          <p:cNvPr id="30" name="Text Placeholder 20">
            <a:extLst>
              <a:ext uri="{FF2B5EF4-FFF2-40B4-BE49-F238E27FC236}">
                <a16:creationId xmlns:a16="http://schemas.microsoft.com/office/drawing/2014/main" id="{8931DAAA-F984-A848-8FFB-0F36A59DDD45}"/>
              </a:ext>
            </a:extLst>
          </p:cNvPr>
          <p:cNvSpPr>
            <a:spLocks noGrp="1"/>
          </p:cNvSpPr>
          <p:nvPr>
            <p:ph type="body" sz="quarter" idx="30" hasCustomPrompt="1"/>
          </p:nvPr>
        </p:nvSpPr>
        <p:spPr>
          <a:xfrm>
            <a:off x="9536113" y="859844"/>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dirty="0"/>
              <a:t>CLICK TO EDIT</a:t>
            </a:r>
          </a:p>
        </p:txBody>
      </p:sp>
      <p:sp>
        <p:nvSpPr>
          <p:cNvPr id="31" name="Text Placeholder 20">
            <a:extLst>
              <a:ext uri="{FF2B5EF4-FFF2-40B4-BE49-F238E27FC236}">
                <a16:creationId xmlns:a16="http://schemas.microsoft.com/office/drawing/2014/main" id="{49EC4390-70B6-DD48-8241-5B2D0067E9D1}"/>
              </a:ext>
            </a:extLst>
          </p:cNvPr>
          <p:cNvSpPr>
            <a:spLocks noGrp="1"/>
          </p:cNvSpPr>
          <p:nvPr>
            <p:ph type="body" sz="quarter" idx="31" hasCustomPrompt="1"/>
          </p:nvPr>
        </p:nvSpPr>
        <p:spPr>
          <a:xfrm>
            <a:off x="9536113" y="3892917"/>
            <a:ext cx="2533967" cy="263525"/>
          </a:xfrm>
        </p:spPr>
        <p:txBody>
          <a:bodyPr/>
          <a:lstStyle>
            <a:lvl1pPr>
              <a:buNone/>
              <a:defRPr sz="1600" b="1"/>
            </a:lvl1pPr>
            <a:lvl2pPr>
              <a:buNone/>
              <a:defRPr/>
            </a:lvl2pPr>
            <a:lvl3pPr>
              <a:buNone/>
              <a:defRPr/>
            </a:lvl3pPr>
            <a:lvl4pPr>
              <a:buNone/>
              <a:defRPr/>
            </a:lvl4pPr>
            <a:lvl5pPr>
              <a:buNone/>
              <a:defRPr/>
            </a:lvl5pPr>
          </a:lstStyle>
          <a:p>
            <a:pPr lvl="0"/>
            <a:r>
              <a:rPr lang="en-US" dirty="0"/>
              <a:t>CLICK TO EDIT</a:t>
            </a:r>
          </a:p>
        </p:txBody>
      </p:sp>
    </p:spTree>
    <p:extLst>
      <p:ext uri="{BB962C8B-B14F-4D97-AF65-F5344CB8AC3E}">
        <p14:creationId xmlns:p14="http://schemas.microsoft.com/office/powerpoint/2010/main" val="2385884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Slide - no logo">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7147607F-9AB6-7445-A178-D78CB05848FD}" type="datetime4">
              <a:rPr lang="en-US" smtClean="0"/>
              <a:t>December 21, 2023</a:t>
            </a:fld>
            <a:endParaRPr lang="en-US" dirty="0"/>
          </a:p>
        </p:txBody>
      </p:sp>
      <p:sp>
        <p:nvSpPr>
          <p:cNvPr id="7" name="Picture Placeholder 6">
            <a:extLst>
              <a:ext uri="{FF2B5EF4-FFF2-40B4-BE49-F238E27FC236}">
                <a16:creationId xmlns:a16="http://schemas.microsoft.com/office/drawing/2014/main" id="{35790E51-5C69-9E41-B44C-AC5F8DCE8478}"/>
              </a:ext>
            </a:extLst>
          </p:cNvPr>
          <p:cNvSpPr>
            <a:spLocks noGrp="1"/>
          </p:cNvSpPr>
          <p:nvPr>
            <p:ph type="pic" sz="quarter" idx="11" hasCustomPrompt="1"/>
          </p:nvPr>
        </p:nvSpPr>
        <p:spPr>
          <a:xfrm>
            <a:off x="622300" y="647700"/>
            <a:ext cx="1587500" cy="1587500"/>
          </a:xfrm>
        </p:spPr>
        <p:txBody>
          <a:bodyPr/>
          <a:lstStyle>
            <a:lvl1pPr marL="0" algn="ctr">
              <a:buNone/>
              <a:defRPr sz="1050"/>
            </a:lvl1pPr>
          </a:lstStyle>
          <a:p>
            <a:r>
              <a:rPr lang="en-US" dirty="0"/>
              <a:t>Drag and Drop Icon – Red or Black Only</a:t>
            </a:r>
          </a:p>
        </p:txBody>
      </p:sp>
    </p:spTree>
    <p:extLst>
      <p:ext uri="{BB962C8B-B14F-4D97-AF65-F5344CB8AC3E}">
        <p14:creationId xmlns:p14="http://schemas.microsoft.com/office/powerpoint/2010/main" val="877157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ection Title Slide - no logo -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8BCF3350-A260-F740-B057-8D5EA753143C}" type="datetime4">
              <a:rPr lang="en-US" smtClean="0"/>
              <a:t>December 21, 2023</a:t>
            </a:fld>
            <a:endParaRPr lang="en-US" dirty="0"/>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Tx/>
              <a:buNone/>
              <a:tabLst/>
              <a:defRPr sz="105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dirty="0"/>
              <a:t>Drag and Drop </a:t>
            </a:r>
          </a:p>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dirty="0"/>
              <a:t>Icon – White Only </a:t>
            </a:r>
          </a:p>
        </p:txBody>
      </p:sp>
      <p:sp>
        <p:nvSpPr>
          <p:cNvPr id="7" name="TextBox 6">
            <a:extLst>
              <a:ext uri="{FF2B5EF4-FFF2-40B4-BE49-F238E27FC236}">
                <a16:creationId xmlns:a16="http://schemas.microsoft.com/office/drawing/2014/main" id="{B66D906E-A9E4-CF44-9A26-06A3035DDCB8}"/>
              </a:ext>
            </a:extLst>
          </p:cNvPr>
          <p:cNvSpPr txBox="1"/>
          <p:nvPr userDrawn="1"/>
        </p:nvSpPr>
        <p:spPr>
          <a:xfrm>
            <a:off x="2395934" y="995214"/>
            <a:ext cx="4694413" cy="954107"/>
          </a:xfrm>
          <a:prstGeom prst="rect">
            <a:avLst/>
          </a:prstGeom>
          <a:noFill/>
        </p:spPr>
        <p:txBody>
          <a:bodyPr wrap="square" rtlCol="0">
            <a:spAutoFit/>
          </a:bodyPr>
          <a:lstStyle/>
          <a:p>
            <a:r>
              <a:rPr lang="en-US" sz="2800" b="1" i="0" dirty="0">
                <a:solidFill>
                  <a:schemeClr val="bg1"/>
                </a:solidFill>
                <a:latin typeface="Tahoma" panose="020B0604030504040204" pitchFamily="34" charset="0"/>
                <a:ea typeface="Tahoma" panose="020B0604030504040204" pitchFamily="34" charset="0"/>
                <a:cs typeface="Tahoma" panose="020B0604030504040204" pitchFamily="34" charset="0"/>
              </a:rPr>
              <a:t>We Make Lives Better</a:t>
            </a:r>
          </a:p>
          <a:p>
            <a:r>
              <a:rPr lang="en-US" sz="2800" b="1" i="0" dirty="0">
                <a:solidFill>
                  <a:schemeClr val="bg1"/>
                </a:solidFill>
                <a:latin typeface="Tahoma" panose="020B0604030504040204" pitchFamily="34" charset="0"/>
                <a:ea typeface="Tahoma" panose="020B0604030504040204" pitchFamily="34" charset="0"/>
                <a:cs typeface="Tahoma" panose="020B0604030504040204" pitchFamily="34" charset="0"/>
              </a:rPr>
              <a:t>Through Connections.</a:t>
            </a:r>
          </a:p>
        </p:txBody>
      </p:sp>
      <p:sp>
        <p:nvSpPr>
          <p:cNvPr id="8" name="Rectangle 7">
            <a:extLst>
              <a:ext uri="{FF2B5EF4-FFF2-40B4-BE49-F238E27FC236}">
                <a16:creationId xmlns:a16="http://schemas.microsoft.com/office/drawing/2014/main" id="{EA7EDAE2-BFA3-C643-BBBA-15666AB0FD34}"/>
              </a:ext>
            </a:extLst>
          </p:cNvPr>
          <p:cNvSpPr/>
          <p:nvPr userDrawn="1"/>
        </p:nvSpPr>
        <p:spPr>
          <a:xfrm>
            <a:off x="2483642" y="2118391"/>
            <a:ext cx="3943135" cy="11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 company name&#10;&#10;Description automatically generated">
            <a:extLst>
              <a:ext uri="{FF2B5EF4-FFF2-40B4-BE49-F238E27FC236}">
                <a16:creationId xmlns:a16="http://schemas.microsoft.com/office/drawing/2014/main" id="{2BC60127-5DDC-4B41-840A-952A88F0F335}"/>
              </a:ext>
            </a:extLst>
          </p:cNvPr>
          <p:cNvPicPr>
            <a:picLocks noChangeAspect="1"/>
          </p:cNvPicPr>
          <p:nvPr userDrawn="1"/>
        </p:nvPicPr>
        <p:blipFill>
          <a:blip r:embed="rId2"/>
          <a:stretch>
            <a:fillRect/>
          </a:stretch>
        </p:blipFill>
        <p:spPr>
          <a:xfrm>
            <a:off x="622300" y="647700"/>
            <a:ext cx="1587500" cy="1587500"/>
          </a:xfrm>
          <a:prstGeom prst="rect">
            <a:avLst/>
          </a:prstGeom>
        </p:spPr>
      </p:pic>
    </p:spTree>
    <p:extLst>
      <p:ext uri="{BB962C8B-B14F-4D97-AF65-F5344CB8AC3E}">
        <p14:creationId xmlns:p14="http://schemas.microsoft.com/office/powerpoint/2010/main" val="3883466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Title Slide - no logo - re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8BCF3350-A260-F740-B057-8D5EA753143C}" type="datetime4">
              <a:rPr lang="en-US" smtClean="0"/>
              <a:t>December 21, 2023</a:t>
            </a:fld>
            <a:endParaRPr lang="en-US" dirty="0"/>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Tx/>
              <a:buNone/>
              <a:tabLst/>
              <a:defRPr sz="105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dirty="0"/>
              <a:t>Drag and Drop </a:t>
            </a:r>
          </a:p>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dirty="0"/>
              <a:t>Icon – White Only </a:t>
            </a:r>
          </a:p>
        </p:txBody>
      </p:sp>
      <p:pic>
        <p:nvPicPr>
          <p:cNvPr id="6" name="Picture 5" descr="A close up of a sign&#10;&#10;Description automatically generated">
            <a:extLst>
              <a:ext uri="{FF2B5EF4-FFF2-40B4-BE49-F238E27FC236}">
                <a16:creationId xmlns:a16="http://schemas.microsoft.com/office/drawing/2014/main" id="{31BD8177-8667-AF42-853E-0355A3D055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8130"/>
            <a:ext cx="1587500" cy="1587500"/>
          </a:xfrm>
          <a:prstGeom prst="rect">
            <a:avLst/>
          </a:prstGeom>
        </p:spPr>
      </p:pic>
      <p:sp>
        <p:nvSpPr>
          <p:cNvPr id="7" name="TextBox 6">
            <a:extLst>
              <a:ext uri="{FF2B5EF4-FFF2-40B4-BE49-F238E27FC236}">
                <a16:creationId xmlns:a16="http://schemas.microsoft.com/office/drawing/2014/main" id="{B66D906E-A9E4-CF44-9A26-06A3035DDCB8}"/>
              </a:ext>
            </a:extLst>
          </p:cNvPr>
          <p:cNvSpPr txBox="1"/>
          <p:nvPr userDrawn="1"/>
        </p:nvSpPr>
        <p:spPr>
          <a:xfrm>
            <a:off x="2395934" y="995214"/>
            <a:ext cx="4694413" cy="954107"/>
          </a:xfrm>
          <a:prstGeom prst="rect">
            <a:avLst/>
          </a:prstGeom>
          <a:noFill/>
        </p:spPr>
        <p:txBody>
          <a:bodyPr wrap="square" rtlCol="0">
            <a:spAutoFit/>
          </a:bodyPr>
          <a:lstStyle/>
          <a:p>
            <a:r>
              <a:rPr lang="en-US" sz="2800" b="1" i="0" dirty="0">
                <a:solidFill>
                  <a:schemeClr val="bg1"/>
                </a:solidFill>
                <a:latin typeface="Tahoma" panose="020B0604030504040204" pitchFamily="34" charset="0"/>
                <a:ea typeface="Tahoma" panose="020B0604030504040204" pitchFamily="34" charset="0"/>
                <a:cs typeface="Tahoma" panose="020B0604030504040204" pitchFamily="34" charset="0"/>
              </a:rPr>
              <a:t>We Make Lives Better</a:t>
            </a:r>
          </a:p>
          <a:p>
            <a:r>
              <a:rPr lang="en-US" sz="2800" b="1" i="0" dirty="0">
                <a:solidFill>
                  <a:schemeClr val="bg1"/>
                </a:solidFill>
                <a:latin typeface="Tahoma" panose="020B0604030504040204" pitchFamily="34" charset="0"/>
                <a:ea typeface="Tahoma" panose="020B0604030504040204" pitchFamily="34" charset="0"/>
                <a:cs typeface="Tahoma" panose="020B0604030504040204" pitchFamily="34" charset="0"/>
              </a:rPr>
              <a:t>Through Connections.</a:t>
            </a:r>
          </a:p>
        </p:txBody>
      </p:sp>
      <p:sp>
        <p:nvSpPr>
          <p:cNvPr id="8" name="Rectangle 7">
            <a:extLst>
              <a:ext uri="{FF2B5EF4-FFF2-40B4-BE49-F238E27FC236}">
                <a16:creationId xmlns:a16="http://schemas.microsoft.com/office/drawing/2014/main" id="{EA7EDAE2-BFA3-C643-BBBA-15666AB0FD34}"/>
              </a:ext>
            </a:extLst>
          </p:cNvPr>
          <p:cNvSpPr/>
          <p:nvPr userDrawn="1"/>
        </p:nvSpPr>
        <p:spPr>
          <a:xfrm>
            <a:off x="2483642" y="2118391"/>
            <a:ext cx="3943135" cy="117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1875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Slide - no logo -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8BCF3350-A260-F740-B057-8D5EA753143C}" type="datetime4">
              <a:rPr lang="en-US" smtClean="0"/>
              <a:t>December 21, 2023</a:t>
            </a:fld>
            <a:endParaRPr lang="en-US" dirty="0"/>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Tx/>
              <a:buNone/>
              <a:tabLst/>
              <a:defRPr sz="105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dirty="0"/>
              <a:t>Drag and Drop </a:t>
            </a:r>
          </a:p>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dirty="0"/>
              <a:t>Icon – White Only </a:t>
            </a:r>
          </a:p>
        </p:txBody>
      </p:sp>
    </p:spTree>
    <p:extLst>
      <p:ext uri="{BB962C8B-B14F-4D97-AF65-F5344CB8AC3E}">
        <p14:creationId xmlns:p14="http://schemas.microsoft.com/office/powerpoint/2010/main" val="3357578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Slide - no logo - dark re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solidFill>
                  <a:schemeClr val="tx2">
                    <a:lumMod val="60000"/>
                    <a:lumOff val="4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E33B858C-C9F6-904F-A356-38449895C1F5}" type="datetime4">
              <a:rPr lang="en-US" smtClean="0"/>
              <a:t>December 21, 2023</a:t>
            </a:fld>
            <a:endParaRPr lang="en-US" dirty="0"/>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Tx/>
              <a:buNone/>
              <a:tabLst/>
              <a:defRPr sz="105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dirty="0"/>
              <a:t>Drag and Drop </a:t>
            </a:r>
          </a:p>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dirty="0"/>
              <a:t>Icon – Red Only </a:t>
            </a:r>
          </a:p>
        </p:txBody>
      </p:sp>
    </p:spTree>
    <p:extLst>
      <p:ext uri="{BB962C8B-B14F-4D97-AF65-F5344CB8AC3E}">
        <p14:creationId xmlns:p14="http://schemas.microsoft.com/office/powerpoint/2010/main" val="3594586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Slide - no logo -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a:noFill/>
        </p:spPr>
        <p:txBody>
          <a:bodyPr anchor="b"/>
          <a:lstStyle>
            <a:lvl1pPr algn="l">
              <a:defRPr sz="6000">
                <a:solidFill>
                  <a:schemeClr val="accent5">
                    <a:lumMod val="60000"/>
                    <a:lumOff val="4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CB26AD1E-2C8C-6849-A992-1F7C486F1F0A}" type="datetime4">
              <a:rPr lang="en-US" smtClean="0"/>
              <a:t>December 21, 2023</a:t>
            </a:fld>
            <a:endParaRPr lang="en-US" dirty="0"/>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 typeface="Arial" panose="020B0604020202020204" pitchFamily="34" charset="0"/>
              <a:buNone/>
              <a:tabLst/>
              <a:defRPr sz="1050">
                <a:solidFill>
                  <a:schemeClr val="bg1"/>
                </a:solidFill>
              </a:defRPr>
            </a:lvl1pPr>
          </a:lstStyle>
          <a:p>
            <a:r>
              <a:rPr lang="en-US" dirty="0"/>
              <a:t>Drag and Drop Icon – White Only</a:t>
            </a:r>
          </a:p>
        </p:txBody>
      </p:sp>
    </p:spTree>
    <p:extLst>
      <p:ext uri="{BB962C8B-B14F-4D97-AF65-F5344CB8AC3E}">
        <p14:creationId xmlns:p14="http://schemas.microsoft.com/office/powerpoint/2010/main" val="4242290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Slide - no logo -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a:noFill/>
        </p:spPr>
        <p:txBody>
          <a:bodyPr anchor="b"/>
          <a:lstStyle>
            <a:lvl1pPr algn="l">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3F603706-DD93-B948-A29F-1A09A8D53BEE}" type="datetime4">
              <a:rPr lang="en-US" smtClean="0"/>
              <a:t>December 21, 2023</a:t>
            </a:fld>
            <a:endParaRPr lang="en-US" dirty="0"/>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 typeface="Arial" panose="020B0604020202020204" pitchFamily="34" charset="0"/>
              <a:buNone/>
              <a:tabLst/>
              <a:defRPr sz="1050">
                <a:solidFill>
                  <a:schemeClr val="bg1"/>
                </a:solidFill>
              </a:defRPr>
            </a:lvl1pPr>
          </a:lstStyle>
          <a:p>
            <a:r>
              <a:rPr lang="en-US" dirty="0"/>
              <a:t>Drag and Drop Icon – White Only</a:t>
            </a:r>
          </a:p>
        </p:txBody>
      </p:sp>
    </p:spTree>
    <p:extLst>
      <p:ext uri="{BB962C8B-B14F-4D97-AF65-F5344CB8AC3E}">
        <p14:creationId xmlns:p14="http://schemas.microsoft.com/office/powerpoint/2010/main" val="3524194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Slide - no logo - yellow">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a:noFill/>
        </p:spPr>
        <p:txBody>
          <a:bodyPr anchor="b"/>
          <a:lstStyle>
            <a:lvl1pPr algn="l">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3A9FE6B0-FADE-6243-BB7C-1626F5DC8B42}" type="datetime4">
              <a:rPr lang="en-US" smtClean="0"/>
              <a:t>December 21, 2023</a:t>
            </a:fld>
            <a:endParaRPr lang="en-US" dirty="0"/>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0" algn="ctr" defTabSz="914400" rtl="0" eaLnBrk="1" fontAlgn="auto" latinLnBrk="0" hangingPunct="1">
              <a:lnSpc>
                <a:spcPct val="90000"/>
              </a:lnSpc>
              <a:spcBef>
                <a:spcPts val="1000"/>
              </a:spcBef>
              <a:spcAft>
                <a:spcPts val="0"/>
              </a:spcAft>
              <a:buClr>
                <a:schemeClr val="accent1"/>
              </a:buClr>
              <a:buSzPct val="150000"/>
              <a:buFont typeface="Arial" panose="020B0604020202020204" pitchFamily="34" charset="0"/>
              <a:buNone/>
              <a:tabLst/>
              <a:defRPr sz="1050">
                <a:solidFill>
                  <a:schemeClr val="bg1"/>
                </a:solidFill>
              </a:defRPr>
            </a:lvl1pPr>
          </a:lstStyle>
          <a:p>
            <a:r>
              <a:rPr lang="en-US" dirty="0"/>
              <a:t>Drag and Drop Icon – Black Only</a:t>
            </a:r>
          </a:p>
        </p:txBody>
      </p:sp>
    </p:spTree>
    <p:extLst>
      <p:ext uri="{BB962C8B-B14F-4D97-AF65-F5344CB8AC3E}">
        <p14:creationId xmlns:p14="http://schemas.microsoft.com/office/powerpoint/2010/main" val="4030788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Slide - train 1">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AA5999E6-7DD3-D948-88F7-1CD1476FC8E7}"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1951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Slide - train 2">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3F4650B5-9E6E-9B45-A4E4-2A97C97E5AE1}"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8232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398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 no logo">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5753463F-DA0A-485A-BD6C-49331D6C3571}" type="datetime3">
              <a:rPr lang="en-US" smtClean="0"/>
              <a:t>21 December 2023</a:t>
            </a:fld>
            <a:endParaRPr lang="en-US" dirty="0"/>
          </a:p>
        </p:txBody>
      </p:sp>
      <p:sp>
        <p:nvSpPr>
          <p:cNvPr id="7" name="Picture Placeholder 6">
            <a:extLst>
              <a:ext uri="{FF2B5EF4-FFF2-40B4-BE49-F238E27FC236}">
                <a16:creationId xmlns:a16="http://schemas.microsoft.com/office/drawing/2014/main" id="{35790E51-5C69-9E41-B44C-AC5F8DCE8478}"/>
              </a:ext>
            </a:extLst>
          </p:cNvPr>
          <p:cNvSpPr>
            <a:spLocks noGrp="1"/>
          </p:cNvSpPr>
          <p:nvPr>
            <p:ph type="pic" sz="quarter" idx="11" hasCustomPrompt="1"/>
          </p:nvPr>
        </p:nvSpPr>
        <p:spPr>
          <a:xfrm>
            <a:off x="622300" y="647700"/>
            <a:ext cx="1587500" cy="1587500"/>
          </a:xfrm>
        </p:spPr>
        <p:txBody>
          <a:bodyPr/>
          <a:lstStyle>
            <a:lvl1pPr marL="0" algn="ctr">
              <a:buNone/>
              <a:defRPr sz="1050"/>
            </a:lvl1pPr>
          </a:lstStyle>
          <a:p>
            <a:r>
              <a:rPr lang="en-US" dirty="0"/>
              <a:t>Drag and Drop Icon</a:t>
            </a:r>
          </a:p>
        </p:txBody>
      </p:sp>
    </p:spTree>
    <p:extLst>
      <p:ext uri="{BB962C8B-B14F-4D97-AF65-F5344CB8AC3E}">
        <p14:creationId xmlns:p14="http://schemas.microsoft.com/office/powerpoint/2010/main" val="1968071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Slide - train 3">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B583FF54-2EB2-FD46-A6F1-7D5A5936C294}"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1650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4333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Slide - train 4">
    <p:bg>
      <p:bgPr>
        <a:blipFill dpi="0" rotWithShape="1">
          <a:blip r:embed="rId2" cstate="email">
            <a:alphaModFix amt="8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B7F24748-FE67-1446-87EE-76C9B840AC4A}"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0274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Slide - train 5">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5C687788-2974-6B4F-93B7-5D5001A157BC}"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29713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Slide - train 6">
    <p:bg>
      <p:bgPr>
        <a:blipFill dpi="0" rotWithShape="1">
          <a:blip r:embed="rId2"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5F211488-B291-FD4A-AE57-F409E141C86C}"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0017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Slide - bus 1">
    <p:bg>
      <p:bgPr>
        <a:blipFill dpi="0" rotWithShape="1">
          <a:blip r:embed="rId2" cstate="email">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C43DF059-3862-2F4F-A7D5-61018294491E}"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1679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Slide - bus 2">
    <p:bg>
      <p:bgPr>
        <a:blipFill dpi="0" rotWithShape="1">
          <a:blip r:embed="rId2" cstate="screen">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9EFEAC7C-5832-5240-AFE0-ACD175E429EE}"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914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Slide - bus 3">
    <p:bg>
      <p:bgPr>
        <a:blipFill dpi="0" rotWithShape="1">
          <a:blip r:embed="rId2" cstate="screen">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E0A0109B-7205-1743-AED4-2F2E9B708AC1}"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41401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Slide - bus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72D5C621-102C-044D-9D17-019C73CD3C79}"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0673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Title Slide - bus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622300" y="6356350"/>
            <a:ext cx="2743200" cy="365125"/>
          </a:xfrm>
        </p:spPr>
        <p:txBody>
          <a:bodyPr/>
          <a:lstStyle/>
          <a:p>
            <a:fld id="{72D5C621-102C-044D-9D17-019C73CD3C79}"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31806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Slide - bus 5">
    <p:bg>
      <p:bgPr>
        <a:blipFill dpi="0" rotWithShape="1">
          <a:blip r:embed="rId2"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8FEAB0E2-78B1-CA44-AECE-7B631CC1D5AE}"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68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 no logo -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72EF39EF-16C3-4DF0-92E0-9A90D2B46E8C}" type="datetime3">
              <a:rPr lang="en-US" smtClean="0"/>
              <a:t>21 December 2023</a:t>
            </a:fld>
            <a:endParaRPr lang="en-US" dirty="0"/>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marL="0" marR="0" indent="-228600" algn="l" defTabSz="914400" rtl="0" eaLnBrk="1" fontAlgn="auto" latinLnBrk="0" hangingPunct="1">
              <a:lnSpc>
                <a:spcPct val="90000"/>
              </a:lnSpc>
              <a:spcBef>
                <a:spcPts val="1000"/>
              </a:spcBef>
              <a:spcAft>
                <a:spcPts val="0"/>
              </a:spcAft>
              <a:buClr>
                <a:schemeClr val="accent1"/>
              </a:buClr>
              <a:buSzPct val="150000"/>
              <a:buFontTx/>
              <a:buNone/>
              <a:tabLst/>
              <a:defRPr sz="1050"/>
            </a:lvl1pPr>
          </a:lstStyle>
          <a:p>
            <a:pPr marL="228600" marR="0" lvl="0" indent="-228600" algn="l" defTabSz="914400" rtl="0" eaLnBrk="1" fontAlgn="auto" latinLnBrk="0" hangingPunct="1">
              <a:lnSpc>
                <a:spcPct val="90000"/>
              </a:lnSpc>
              <a:spcBef>
                <a:spcPts val="1000"/>
              </a:spcBef>
              <a:spcAft>
                <a:spcPts val="0"/>
              </a:spcAft>
              <a:buClr>
                <a:schemeClr val="accent1"/>
              </a:buClr>
              <a:buSzPct val="150000"/>
              <a:buFont typeface="Wingdings" pitchFamily="2" charset="2"/>
              <a:buChar char="§"/>
              <a:tabLst/>
              <a:defRPr/>
            </a:pPr>
            <a:r>
              <a:rPr lang="en-US" dirty="0"/>
              <a:t>Drag and Drop Icon</a:t>
            </a:r>
          </a:p>
          <a:p>
            <a:endParaRPr lang="en-US" dirty="0"/>
          </a:p>
        </p:txBody>
      </p:sp>
    </p:spTree>
    <p:extLst>
      <p:ext uri="{BB962C8B-B14F-4D97-AF65-F5344CB8AC3E}">
        <p14:creationId xmlns:p14="http://schemas.microsoft.com/office/powerpoint/2010/main" val="5154536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Slide - infrastructure 1">
    <p:bg>
      <p:bgPr>
        <a:blipFill dpi="0" rotWithShape="1">
          <a:blip r:embed="rId2" cstate="email">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753AD7C2-38DF-194A-BC51-C717ABBFFE6F}"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8967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Slide - infrastructure 2">
    <p:bg>
      <p:bgPr>
        <a:blipFill dpi="0" rotWithShape="1">
          <a:blip r:embed="rId2" cstate="email">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4842EE38-ED3F-9947-841A-F5984694FC9C}"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65475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Slide - infrastructur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36525"/>
            <a:ext cx="7359327" cy="2387600"/>
          </a:xfrm>
        </p:spPr>
        <p:txBody>
          <a:bodyPr anchor="b"/>
          <a:lstStyle>
            <a:lvl1pPr algn="l">
              <a:defRPr sz="60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22300" y="6356350"/>
            <a:ext cx="2743200" cy="365125"/>
          </a:xfrm>
        </p:spPr>
        <p:txBody>
          <a:bodyPr/>
          <a:lstStyle/>
          <a:p>
            <a:fld id="{DB3C3B8A-5A1A-AB4F-BD9A-1100609AF5F7}" type="datetime4">
              <a:rPr lang="en-US" smtClean="0"/>
              <a:t>December 21, 2023</a:t>
            </a:fld>
            <a:endParaRPr lang="en-US" dirty="0"/>
          </a:p>
        </p:txBody>
      </p:sp>
      <p:sp>
        <p:nvSpPr>
          <p:cNvPr id="5" name="Rectangle 4">
            <a:extLst>
              <a:ext uri="{FF2B5EF4-FFF2-40B4-BE49-F238E27FC236}">
                <a16:creationId xmlns:a16="http://schemas.microsoft.com/office/drawing/2014/main" id="{8749DC44-1613-8B41-84BE-0088E9399E99}"/>
              </a:ext>
            </a:extLst>
          </p:cNvPr>
          <p:cNvSpPr/>
          <p:nvPr userDrawn="1"/>
        </p:nvSpPr>
        <p:spPr>
          <a:xfrm>
            <a:off x="774700" y="2524125"/>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2966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7663F36-032F-9446-80A3-2701CB57D483}"/>
              </a:ext>
            </a:extLst>
          </p:cNvPr>
          <p:cNvSpPr>
            <a:spLocks noGrp="1"/>
          </p:cNvSpPr>
          <p:nvPr>
            <p:ph type="dt" sz="half" idx="10"/>
          </p:nvPr>
        </p:nvSpPr>
        <p:spPr/>
        <p:txBody>
          <a:bodyPr/>
          <a:lstStyle/>
          <a:p>
            <a:fld id="{70F353BF-21A4-7949-A881-10526EA04F33}"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useBgFill="1">
        <p:nvSpPr>
          <p:cNvPr id="7" name="Picture Placeholder 6">
            <a:extLst>
              <a:ext uri="{FF2B5EF4-FFF2-40B4-BE49-F238E27FC236}">
                <a16:creationId xmlns:a16="http://schemas.microsoft.com/office/drawing/2014/main" id="{5F74C1B1-83AB-C34C-9002-ED4F91FA4822}"/>
              </a:ext>
            </a:extLst>
          </p:cNvPr>
          <p:cNvSpPr>
            <a:spLocks noGrp="1"/>
          </p:cNvSpPr>
          <p:nvPr>
            <p:ph type="pic" sz="quarter" idx="11" hasCustomPrompt="1"/>
          </p:nvPr>
        </p:nvSpPr>
        <p:spPr>
          <a:xfrm>
            <a:off x="0" y="0"/>
            <a:ext cx="12192000" cy="6858000"/>
          </a:xfrm>
        </p:spPr>
        <p:txBody>
          <a:bodyPr/>
          <a:lstStyle>
            <a:lvl1pPr>
              <a:buNone/>
              <a:defRPr/>
            </a:lvl1pPr>
          </a:lstStyle>
          <a:p>
            <a:r>
              <a:rPr lang="en-US" dirty="0"/>
              <a:t>Drag and Drop Photo</a:t>
            </a:r>
          </a:p>
        </p:txBody>
      </p:sp>
    </p:spTree>
    <p:extLst>
      <p:ext uri="{BB962C8B-B14F-4D97-AF65-F5344CB8AC3E}">
        <p14:creationId xmlns:p14="http://schemas.microsoft.com/office/powerpoint/2010/main" val="2865336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10216450" cy="4559402"/>
          </a:xfrm>
        </p:spPr>
        <p:txBody>
          <a:bodyPr/>
          <a:lstStyle>
            <a:lvl1pPr>
              <a:lnSpc>
                <a:spcPct val="100000"/>
              </a:lnSpc>
              <a:buClr>
                <a:schemeClr val="accent1"/>
              </a:buClr>
              <a:buSzPct val="150000"/>
              <a:defRPr/>
            </a:lvl1pPr>
            <a:lvl2pPr>
              <a:lnSpc>
                <a:spcPct val="100000"/>
              </a:lnSpc>
              <a:buClr>
                <a:schemeClr val="accent1"/>
              </a:buClr>
              <a:buSzPct val="150000"/>
              <a:defRPr/>
            </a:lvl2pPr>
            <a:lvl3pPr>
              <a:lnSpc>
                <a:spcPct val="100000"/>
              </a:lnSpc>
              <a:buClr>
                <a:schemeClr val="accent1"/>
              </a:buClr>
              <a:buSzPct val="150000"/>
              <a:defRPr/>
            </a:lvl3pPr>
            <a:lvl4pPr>
              <a:lnSpc>
                <a:spcPct val="100000"/>
              </a:lnSpc>
              <a:buClr>
                <a:schemeClr val="accent1"/>
              </a:buClr>
              <a:buSzPct val="150000"/>
              <a:defRPr/>
            </a:lvl4pPr>
            <a:lvl5pPr>
              <a:lnSpc>
                <a:spcPct val="100000"/>
              </a:lnSpc>
              <a:buClr>
                <a:schemeClr val="accent1"/>
              </a:buClr>
              <a:buSzPct val="150000"/>
              <a:defRPr sz="1200"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D8CA2B82-A0F6-F04E-B753-CD1A74DDE7D4}"/>
              </a:ext>
            </a:extLst>
          </p:cNvPr>
          <p:cNvSpPr>
            <a:spLocks noGrp="1"/>
          </p:cNvSpPr>
          <p:nvPr>
            <p:ph type="dt" sz="half" idx="11"/>
          </p:nvPr>
        </p:nvSpPr>
        <p:spPr/>
        <p:txBody>
          <a:bodyPr/>
          <a:lstStyle/>
          <a:p>
            <a:fld id="{8574B590-26A3-F947-9C5B-8C3953C210F5}"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A7588EB5-D554-6D4E-9830-E9C44C91CE9D}"/>
              </a:ext>
            </a:extLst>
          </p:cNvPr>
          <p:cNvSpPr>
            <a:spLocks noGrp="1"/>
          </p:cNvSpPr>
          <p:nvPr>
            <p:ph type="ftr" sz="quarter" idx="12"/>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6AF1E7BA-2F9E-424D-BFD4-AF6E251976BA}"/>
              </a:ext>
            </a:extLst>
          </p:cNvPr>
          <p:cNvSpPr>
            <a:spLocks noGrp="1"/>
          </p:cNvSpPr>
          <p:nvPr>
            <p:ph type="sldNum" sz="quarter" idx="1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4096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Text - re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lvl1pPr>
              <a:defRPr>
                <a:solidFill>
                  <a:schemeClr val="bg1"/>
                </a:solidFill>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10216450" cy="4559402"/>
          </a:xfrm>
        </p:spPr>
        <p:txBody>
          <a:bodyPr/>
          <a:lstStyle>
            <a:lvl1pPr>
              <a:buClr>
                <a:schemeClr val="bg1"/>
              </a:buClr>
              <a:buSzPct val="150000"/>
              <a:defRPr>
                <a:solidFill>
                  <a:schemeClr val="bg1"/>
                </a:solidFill>
              </a:defRPr>
            </a:lvl1pPr>
            <a:lvl2pPr>
              <a:buClr>
                <a:schemeClr val="bg1"/>
              </a:buClr>
              <a:buSzPct val="150000"/>
              <a:defRPr>
                <a:solidFill>
                  <a:schemeClr val="bg1"/>
                </a:solidFill>
              </a:defRPr>
            </a:lvl2pPr>
            <a:lvl3pPr>
              <a:buClr>
                <a:schemeClr val="bg1"/>
              </a:buClr>
              <a:buSzPct val="150000"/>
              <a:defRPr>
                <a:solidFill>
                  <a:schemeClr val="bg1"/>
                </a:solidFill>
              </a:defRPr>
            </a:lvl3pPr>
            <a:lvl4pPr>
              <a:buClr>
                <a:schemeClr val="bg1"/>
              </a:buClr>
              <a:buSzPct val="150000"/>
              <a:defRPr>
                <a:solidFill>
                  <a:schemeClr val="bg1"/>
                </a:solidFill>
              </a:defRPr>
            </a:lvl4pPr>
            <a:lvl5pPr>
              <a:buClr>
                <a:schemeClr val="bg1"/>
              </a:buClr>
              <a:buSzPct val="150000"/>
              <a:defRPr sz="1200" i="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D8CA2B82-A0F6-F04E-B753-CD1A74DDE7D4}"/>
              </a:ext>
            </a:extLst>
          </p:cNvPr>
          <p:cNvSpPr>
            <a:spLocks noGrp="1"/>
          </p:cNvSpPr>
          <p:nvPr>
            <p:ph type="dt" sz="half" idx="11"/>
          </p:nvPr>
        </p:nvSpPr>
        <p:spPr/>
        <p:txBody>
          <a:bodyPr/>
          <a:lstStyle/>
          <a:p>
            <a:fld id="{F07A8950-48A6-4E4D-8888-457A535C2F85}"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A7588EB5-D554-6D4E-9830-E9C44C91CE9D}"/>
              </a:ext>
            </a:extLst>
          </p:cNvPr>
          <p:cNvSpPr>
            <a:spLocks noGrp="1"/>
          </p:cNvSpPr>
          <p:nvPr>
            <p:ph type="ftr" sz="quarter" idx="12"/>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6AF1E7BA-2F9E-424D-BFD4-AF6E251976BA}"/>
              </a:ext>
            </a:extLst>
          </p:cNvPr>
          <p:cNvSpPr>
            <a:spLocks noGrp="1"/>
          </p:cNvSpPr>
          <p:nvPr>
            <p:ph type="sldNum" sz="quarter" idx="1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0957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Text + Photo R">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7615064" y="1796948"/>
            <a:ext cx="4089400" cy="4559402"/>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F0586561-E4F0-3040-8312-251FFA74CF4C}"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0952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 Text + Photo 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3E1FDD-E47A-024C-BF30-88EC7C1B988D}"/>
              </a:ext>
            </a:extLst>
          </p:cNvPr>
          <p:cNvSpPr/>
          <p:nvPr userDrawn="1"/>
        </p:nvSpPr>
        <p:spPr>
          <a:xfrm>
            <a:off x="7646258" y="2074150"/>
            <a:ext cx="4364063" cy="40450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6988444"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9" y="1796948"/>
            <a:ext cx="6689294"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7449519" y="1772847"/>
            <a:ext cx="4355451" cy="4045058"/>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BB1993BE-428F-BA47-9EE4-71E210312F83}"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6537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L + Title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4927600"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610408" y="1796948"/>
            <a:ext cx="4089400" cy="4559402"/>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C8AB3194-B26C-E748-BF7E-38AF756A807E}"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35540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rge Photo L + Title + Text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7693830" y="210142"/>
            <a:ext cx="41148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7803464" y="1463219"/>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7651497" y="1796948"/>
            <a:ext cx="4157133"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1" y="0"/>
            <a:ext cx="7482167" cy="6858000"/>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FF387C02-0B8A-8541-9B63-4663BC3CE1AD}"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195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 no logo -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300" y="1974850"/>
            <a:ext cx="7359327"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22300" y="4531519"/>
            <a:ext cx="7359327"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2300" y="6356350"/>
            <a:ext cx="2743200" cy="365125"/>
          </a:xfrm>
        </p:spPr>
        <p:txBody>
          <a:bodyPr/>
          <a:lstStyle/>
          <a:p>
            <a:fld id="{62424EB3-18A8-48AE-A88E-69EE6BDA09C7}" type="datetime3">
              <a:rPr lang="en-US" smtClean="0"/>
              <a:t>21 December 2023</a:t>
            </a:fld>
            <a:endParaRPr lang="en-US" dirty="0"/>
          </a:p>
        </p:txBody>
      </p:sp>
      <p:sp>
        <p:nvSpPr>
          <p:cNvPr id="5" name="Picture Placeholder 6">
            <a:extLst>
              <a:ext uri="{FF2B5EF4-FFF2-40B4-BE49-F238E27FC236}">
                <a16:creationId xmlns:a16="http://schemas.microsoft.com/office/drawing/2014/main" id="{F5A07F95-4566-AF41-88E6-14C0AFBA9D31}"/>
              </a:ext>
            </a:extLst>
          </p:cNvPr>
          <p:cNvSpPr>
            <a:spLocks noGrp="1"/>
          </p:cNvSpPr>
          <p:nvPr>
            <p:ph type="pic" sz="quarter" idx="11" hasCustomPrompt="1"/>
          </p:nvPr>
        </p:nvSpPr>
        <p:spPr>
          <a:xfrm>
            <a:off x="622300" y="647700"/>
            <a:ext cx="1587500" cy="1587500"/>
          </a:xfrm>
        </p:spPr>
        <p:txBody>
          <a:bodyPr/>
          <a:lstStyle>
            <a:lvl1pPr algn="ctr">
              <a:buNone/>
              <a:defRPr sz="1050">
                <a:solidFill>
                  <a:schemeClr val="bg1"/>
                </a:solidFill>
              </a:defRPr>
            </a:lvl1pPr>
          </a:lstStyle>
          <a:p>
            <a:r>
              <a:rPr lang="en-US" dirty="0"/>
              <a:t>Drag and Drop Icon</a:t>
            </a:r>
          </a:p>
        </p:txBody>
      </p:sp>
    </p:spTree>
    <p:extLst>
      <p:ext uri="{BB962C8B-B14F-4D97-AF65-F5344CB8AC3E}">
        <p14:creationId xmlns:p14="http://schemas.microsoft.com/office/powerpoint/2010/main" val="23235878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rge Photo L + Title + Text Re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7693830" y="210142"/>
            <a:ext cx="4114800" cy="1325563"/>
          </a:xfrm>
        </p:spPr>
        <p:txBody>
          <a:bodyPr/>
          <a:lstStyle>
            <a:lvl1pPr>
              <a:defRPr>
                <a:solidFill>
                  <a:schemeClr val="bg1"/>
                </a:solidFill>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7803464" y="1463219"/>
            <a:ext cx="2433234" cy="92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7651497" y="1796948"/>
            <a:ext cx="4157133" cy="4559402"/>
          </a:xfrm>
          <a:noFill/>
        </p:spPr>
        <p:txBody>
          <a:bodyPr/>
          <a:lstStyle>
            <a:lvl1pPr marL="285750" indent="-285750">
              <a:buClr>
                <a:schemeClr val="bg1"/>
              </a:buClr>
              <a:buFont typeface="Wingdings" pitchFamily="2" charset="2"/>
              <a:buChar char="§"/>
              <a:defRPr>
                <a:solidFill>
                  <a:schemeClr val="bg1"/>
                </a:solidFill>
              </a:defRPr>
            </a:lvl1pPr>
            <a:lvl2pPr marL="742950" indent="-285750">
              <a:buClr>
                <a:schemeClr val="bg1"/>
              </a:buClr>
              <a:buFont typeface="Wingdings" pitchFamily="2" charset="2"/>
              <a:buChar char="§"/>
              <a:defRPr>
                <a:solidFill>
                  <a:schemeClr val="bg1"/>
                </a:solidFill>
              </a:defRPr>
            </a:lvl2pPr>
            <a:lvl3pPr marL="1200150" indent="-285750">
              <a:buClr>
                <a:schemeClr val="bg1"/>
              </a:buClr>
              <a:buFont typeface="Wingdings" pitchFamily="2" charset="2"/>
              <a:buChar char="§"/>
              <a:defRPr>
                <a:solidFill>
                  <a:schemeClr val="bg1"/>
                </a:solidFill>
              </a:defRPr>
            </a:lvl3pPr>
            <a:lvl4pPr marL="1543050" indent="-171450">
              <a:buClr>
                <a:schemeClr val="bg1"/>
              </a:buClr>
              <a:buFont typeface="Wingdings" pitchFamily="2" charset="2"/>
              <a:buChar char="§"/>
              <a:defRPr>
                <a:solidFill>
                  <a:schemeClr val="bg1"/>
                </a:solidFill>
              </a:defRPr>
            </a:lvl4pPr>
            <a:lvl5pPr marL="2000250" indent="-171450">
              <a:buClr>
                <a:schemeClr val="bg1"/>
              </a:buClr>
              <a:buFont typeface="Wingdings"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1" y="0"/>
            <a:ext cx="7482167" cy="6858000"/>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9FEF9661-C9FE-5243-9AFE-D7554AA82628}"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14698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Text + 2Phot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6" name="Picture Placeholder 2">
            <a:extLst>
              <a:ext uri="{FF2B5EF4-FFF2-40B4-BE49-F238E27FC236}">
                <a16:creationId xmlns:a16="http://schemas.microsoft.com/office/drawing/2014/main" id="{21CCB728-1A89-574A-BD1E-1F7CABD70964}"/>
              </a:ext>
            </a:extLst>
          </p:cNvPr>
          <p:cNvSpPr>
            <a:spLocks noGrp="1"/>
          </p:cNvSpPr>
          <p:nvPr>
            <p:ph type="pic" sz="quarter" idx="12" hasCustomPrompt="1"/>
          </p:nvPr>
        </p:nvSpPr>
        <p:spPr>
          <a:xfrm>
            <a:off x="7615064" y="4249315"/>
            <a:ext cx="4089400" cy="2107035"/>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A9DB09AF-8F07-704F-928F-33260AD72A1C}"/>
              </a:ext>
            </a:extLst>
          </p:cNvPr>
          <p:cNvSpPr>
            <a:spLocks noGrp="1"/>
          </p:cNvSpPr>
          <p:nvPr>
            <p:ph type="dt" sz="half" idx="13"/>
          </p:nvPr>
        </p:nvSpPr>
        <p:spPr/>
        <p:txBody>
          <a:bodyPr/>
          <a:lstStyle/>
          <a:p>
            <a:fld id="{280A9889-05F8-9B4A-9796-12ABCDAEFD12}"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23CD5D1F-DB1F-2F41-8740-D69775DA2720}"/>
              </a:ext>
            </a:extLst>
          </p:cNvPr>
          <p:cNvSpPr>
            <a:spLocks noGrp="1"/>
          </p:cNvSpPr>
          <p:nvPr>
            <p:ph type="ftr" sz="quarter" idx="14"/>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CA4B868F-E994-1746-A970-7E4E7D63445E}"/>
              </a:ext>
            </a:extLst>
          </p:cNvPr>
          <p:cNvSpPr>
            <a:spLocks noGrp="1"/>
          </p:cNvSpPr>
          <p:nvPr>
            <p:ph type="sldNum" sz="quarter" idx="15"/>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 useBgFill="1">
        <p:nvSpPr>
          <p:cNvPr id="11" name="Picture Placeholder 2">
            <a:extLst>
              <a:ext uri="{FF2B5EF4-FFF2-40B4-BE49-F238E27FC236}">
                <a16:creationId xmlns:a16="http://schemas.microsoft.com/office/drawing/2014/main" id="{13BCC5A4-2CA6-CC4C-AD68-9EAA89CCC5AA}"/>
              </a:ext>
            </a:extLst>
          </p:cNvPr>
          <p:cNvSpPr>
            <a:spLocks noGrp="1"/>
          </p:cNvSpPr>
          <p:nvPr>
            <p:ph type="pic" sz="quarter" idx="16" hasCustomPrompt="1"/>
          </p:nvPr>
        </p:nvSpPr>
        <p:spPr>
          <a:xfrm>
            <a:off x="7615064" y="1818349"/>
            <a:ext cx="4089400" cy="2107035"/>
          </a:xfrm>
        </p:spPr>
        <p:txBody>
          <a:bodyPr/>
          <a:lstStyle>
            <a:lvl1pPr algn="ctr">
              <a:buNone/>
              <a:defRPr/>
            </a:lvl1pPr>
          </a:lstStyle>
          <a:p>
            <a:r>
              <a:rPr lang="en-US" dirty="0"/>
              <a:t>Drag and Drop Photo</a:t>
            </a:r>
          </a:p>
        </p:txBody>
      </p:sp>
    </p:spTree>
    <p:extLst>
      <p:ext uri="{BB962C8B-B14F-4D97-AF65-F5344CB8AC3E}">
        <p14:creationId xmlns:p14="http://schemas.microsoft.com/office/powerpoint/2010/main" val="3910305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Text + Sidebar+ Phot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6" name="Picture Placeholder 2">
            <a:extLst>
              <a:ext uri="{FF2B5EF4-FFF2-40B4-BE49-F238E27FC236}">
                <a16:creationId xmlns:a16="http://schemas.microsoft.com/office/drawing/2014/main" id="{21CCB728-1A89-574A-BD1E-1F7CABD70964}"/>
              </a:ext>
            </a:extLst>
          </p:cNvPr>
          <p:cNvSpPr>
            <a:spLocks noGrp="1"/>
          </p:cNvSpPr>
          <p:nvPr>
            <p:ph type="pic" sz="quarter" idx="12" hasCustomPrompt="1"/>
          </p:nvPr>
        </p:nvSpPr>
        <p:spPr>
          <a:xfrm>
            <a:off x="7615064" y="4249315"/>
            <a:ext cx="4089400" cy="2107035"/>
          </a:xfrm>
        </p:spPr>
        <p:txBody>
          <a:bodyPr/>
          <a:lstStyle>
            <a:lvl1pPr algn="ctr">
              <a:buNone/>
              <a:defRPr/>
            </a:lvl1pPr>
          </a:lstStyle>
          <a:p>
            <a:r>
              <a:rPr lang="en-US" dirty="0"/>
              <a:t>Drag and Drop Photo</a:t>
            </a:r>
          </a:p>
        </p:txBody>
      </p:sp>
      <p:sp>
        <p:nvSpPr>
          <p:cNvPr id="9" name="Rectangle 8">
            <a:extLst>
              <a:ext uri="{FF2B5EF4-FFF2-40B4-BE49-F238E27FC236}">
                <a16:creationId xmlns:a16="http://schemas.microsoft.com/office/drawing/2014/main" id="{275982A1-9BF5-7D45-A173-0A28EBAE343E}"/>
              </a:ext>
            </a:extLst>
          </p:cNvPr>
          <p:cNvSpPr/>
          <p:nvPr userDrawn="1"/>
        </p:nvSpPr>
        <p:spPr>
          <a:xfrm>
            <a:off x="7615064" y="1796947"/>
            <a:ext cx="4642251" cy="228632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5BB7C57D-2E04-D54D-9FE1-E637F369F609}"/>
              </a:ext>
            </a:extLst>
          </p:cNvPr>
          <p:cNvSpPr>
            <a:spLocks noGrp="1"/>
          </p:cNvSpPr>
          <p:nvPr>
            <p:ph type="body" sz="quarter" idx="13" hasCustomPrompt="1"/>
          </p:nvPr>
        </p:nvSpPr>
        <p:spPr>
          <a:xfrm>
            <a:off x="7787883" y="1944060"/>
            <a:ext cx="3826002" cy="2023992"/>
          </a:xfrm>
        </p:spPr>
        <p:txBody>
          <a:bodyPr/>
          <a:lstStyle>
            <a:lvl1pPr marL="0">
              <a:buNone/>
              <a:defRPr sz="1800"/>
            </a:lvl1pPr>
            <a:lvl2pPr algn="l">
              <a:buFont typeface="Arial" panose="020B0604020202020204" pitchFamily="34" charset="0"/>
              <a:buNone/>
              <a:defRPr/>
            </a:lvl2pPr>
            <a:lvl3pPr>
              <a:buNone/>
              <a:defRPr/>
            </a:lvl3pPr>
            <a:lvl4pPr>
              <a:buNone/>
              <a:defRPr/>
            </a:lvl4pPr>
            <a:lvl5pPr>
              <a:buNone/>
              <a:defRPr/>
            </a:lvl5pPr>
          </a:lstStyle>
          <a:p>
            <a:pPr lvl="0"/>
            <a:r>
              <a:rPr lang="en-US" dirty="0"/>
              <a:t>Sidebar text box</a:t>
            </a:r>
          </a:p>
        </p:txBody>
      </p:sp>
      <p:sp>
        <p:nvSpPr>
          <p:cNvPr id="2" name="Date Placeholder 1">
            <a:extLst>
              <a:ext uri="{FF2B5EF4-FFF2-40B4-BE49-F238E27FC236}">
                <a16:creationId xmlns:a16="http://schemas.microsoft.com/office/drawing/2014/main" id="{4399BEC6-B4AE-5442-B374-C080D0EE71ED}"/>
              </a:ext>
            </a:extLst>
          </p:cNvPr>
          <p:cNvSpPr>
            <a:spLocks noGrp="1"/>
          </p:cNvSpPr>
          <p:nvPr>
            <p:ph type="dt" sz="half" idx="14"/>
          </p:nvPr>
        </p:nvSpPr>
        <p:spPr/>
        <p:txBody>
          <a:bodyPr/>
          <a:lstStyle/>
          <a:p>
            <a:fld id="{3080E898-BBD5-7C43-BF33-2132205336D5}"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256EB475-A18C-A847-9716-E368CDE67146}"/>
              </a:ext>
            </a:extLst>
          </p:cNvPr>
          <p:cNvSpPr>
            <a:spLocks noGrp="1"/>
          </p:cNvSpPr>
          <p:nvPr>
            <p:ph type="ftr" sz="quarter" idx="15"/>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22D901EC-5C53-B747-9629-C60D56203B19}"/>
              </a:ext>
            </a:extLst>
          </p:cNvPr>
          <p:cNvSpPr>
            <a:spLocks noGrp="1"/>
          </p:cNvSpPr>
          <p:nvPr>
            <p:ph type="sldNum" sz="quarter" idx="1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83395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 Text + Sidebar">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13DB30B5-F23D-6248-B39F-4539056095B9}"/>
              </a:ext>
            </a:extLst>
          </p:cNvPr>
          <p:cNvSpPr/>
          <p:nvPr userDrawn="1"/>
        </p:nvSpPr>
        <p:spPr>
          <a:xfrm>
            <a:off x="7615064" y="1796947"/>
            <a:ext cx="4642251" cy="228632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5FA96D02-461E-0646-8C55-DE5124F13B9E}"/>
              </a:ext>
            </a:extLst>
          </p:cNvPr>
          <p:cNvSpPr>
            <a:spLocks noGrp="1"/>
          </p:cNvSpPr>
          <p:nvPr>
            <p:ph type="body" sz="quarter" idx="13" hasCustomPrompt="1"/>
          </p:nvPr>
        </p:nvSpPr>
        <p:spPr>
          <a:xfrm>
            <a:off x="7787883" y="1944060"/>
            <a:ext cx="3826002" cy="2023992"/>
          </a:xfrm>
        </p:spPr>
        <p:txBody>
          <a:bodyPr/>
          <a:lstStyle>
            <a:lvl1pPr marL="0">
              <a:buNone/>
              <a:defRPr sz="1800"/>
            </a:lvl1pPr>
            <a:lvl2pPr algn="l">
              <a:buFont typeface="Arial" panose="020B0604020202020204" pitchFamily="34" charset="0"/>
              <a:buNone/>
              <a:defRPr/>
            </a:lvl2pPr>
            <a:lvl3pPr>
              <a:buNone/>
              <a:defRPr/>
            </a:lvl3pPr>
            <a:lvl4pPr>
              <a:buNone/>
              <a:defRPr/>
            </a:lvl4pPr>
            <a:lvl5pPr>
              <a:buNone/>
              <a:defRPr/>
            </a:lvl5pPr>
          </a:lstStyle>
          <a:p>
            <a:pPr lvl="0"/>
            <a:r>
              <a:rPr lang="en-US" dirty="0"/>
              <a:t>Sidebar text box</a:t>
            </a:r>
          </a:p>
        </p:txBody>
      </p:sp>
      <p:sp>
        <p:nvSpPr>
          <p:cNvPr id="2" name="Date Placeholder 1">
            <a:extLst>
              <a:ext uri="{FF2B5EF4-FFF2-40B4-BE49-F238E27FC236}">
                <a16:creationId xmlns:a16="http://schemas.microsoft.com/office/drawing/2014/main" id="{082E7F40-6BD5-A549-8616-7875A5555107}"/>
              </a:ext>
            </a:extLst>
          </p:cNvPr>
          <p:cNvSpPr>
            <a:spLocks noGrp="1"/>
          </p:cNvSpPr>
          <p:nvPr>
            <p:ph type="dt" sz="half" idx="14"/>
          </p:nvPr>
        </p:nvSpPr>
        <p:spPr/>
        <p:txBody>
          <a:bodyPr/>
          <a:lstStyle/>
          <a:p>
            <a:fld id="{11496F3B-A554-BD4F-BBAB-2488317340C0}"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7FA69371-1880-A44A-9EC6-08170225CD57}"/>
              </a:ext>
            </a:extLst>
          </p:cNvPr>
          <p:cNvSpPr>
            <a:spLocks noGrp="1"/>
          </p:cNvSpPr>
          <p:nvPr>
            <p:ph type="ftr" sz="quarter" idx="15"/>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039F03D8-1954-2841-A14A-E0F53A17CDB0}"/>
              </a:ext>
            </a:extLst>
          </p:cNvPr>
          <p:cNvSpPr>
            <a:spLocks noGrp="1"/>
          </p:cNvSpPr>
          <p:nvPr>
            <p:ph type="sldNum" sz="quarter" idx="1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35154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Text + Chart or Objec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56410" y="1796948"/>
            <a:ext cx="5425182"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F8A107B5-D602-9F4F-B85A-1241EFD637C8}"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2" name="Content Placeholder 11">
            <a:extLst>
              <a:ext uri="{FF2B5EF4-FFF2-40B4-BE49-F238E27FC236}">
                <a16:creationId xmlns:a16="http://schemas.microsoft.com/office/drawing/2014/main" id="{6D945255-6C09-4C4F-9C82-A941C75DF43E}"/>
              </a:ext>
            </a:extLst>
          </p:cNvPr>
          <p:cNvSpPr>
            <a:spLocks noGrp="1"/>
          </p:cNvSpPr>
          <p:nvPr>
            <p:ph sz="quarter" idx="16"/>
          </p:nvPr>
        </p:nvSpPr>
        <p:spPr>
          <a:xfrm>
            <a:off x="611188" y="1797050"/>
            <a:ext cx="5087937" cy="45593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292296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ext + Phone Mockup">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F1D48E4A-B221-714F-9F31-8539EC65BF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4433" y="-963827"/>
            <a:ext cx="5339879" cy="9127998"/>
          </a:xfrm>
          <a:prstGeom prst="rect">
            <a:avLst/>
          </a:prstGeom>
          <a:effectLst/>
        </p:spPr>
      </p:pic>
      <p:pic>
        <p:nvPicPr>
          <p:cNvPr id="13" name="Picture 12">
            <a:extLst>
              <a:ext uri="{FF2B5EF4-FFF2-40B4-BE49-F238E27FC236}">
                <a16:creationId xmlns:a16="http://schemas.microsoft.com/office/drawing/2014/main" id="{CFD21010-2608-B34F-929C-98F35A1331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97477" y="1512392"/>
            <a:ext cx="1942648" cy="3960529"/>
          </a:xfrm>
          <a:prstGeom prst="rect">
            <a:avLst/>
          </a:prstGeom>
          <a:effectLst/>
        </p:spPr>
      </p:pic>
      <p:sp useBgFill="1">
        <p:nvSpPr>
          <p:cNvPr id="3" name="Picture Placeholder 2">
            <a:extLst>
              <a:ext uri="{FF2B5EF4-FFF2-40B4-BE49-F238E27FC236}">
                <a16:creationId xmlns:a16="http://schemas.microsoft.com/office/drawing/2014/main" id="{7E1BAF0C-A326-E542-B748-14B3541E10C4}"/>
              </a:ext>
            </a:extLst>
          </p:cNvPr>
          <p:cNvSpPr>
            <a:spLocks noGrp="1"/>
          </p:cNvSpPr>
          <p:nvPr>
            <p:ph type="pic" sz="quarter" idx="11" hasCustomPrompt="1"/>
          </p:nvPr>
        </p:nvSpPr>
        <p:spPr>
          <a:xfrm>
            <a:off x="9226193" y="2013736"/>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p:nvSpPr>
          <p:cNvPr id="4" name="Date Placeholder 3">
            <a:extLst>
              <a:ext uri="{FF2B5EF4-FFF2-40B4-BE49-F238E27FC236}">
                <a16:creationId xmlns:a16="http://schemas.microsoft.com/office/drawing/2014/main" id="{616CED1A-2C36-AE43-849E-3C0CF49BFF24}"/>
              </a:ext>
            </a:extLst>
          </p:cNvPr>
          <p:cNvSpPr>
            <a:spLocks noGrp="1"/>
          </p:cNvSpPr>
          <p:nvPr>
            <p:ph type="dt" sz="half" idx="12"/>
          </p:nvPr>
        </p:nvSpPr>
        <p:spPr/>
        <p:txBody>
          <a:bodyPr/>
          <a:lstStyle/>
          <a:p>
            <a:fld id="{FCE6657B-96D0-904D-A16F-38D32E68C228}"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290C75A1-BAAF-A740-9C07-8DD6F45E5B78}"/>
              </a:ext>
            </a:extLst>
          </p:cNvPr>
          <p:cNvSpPr>
            <a:spLocks noGrp="1"/>
          </p:cNvSpPr>
          <p:nvPr>
            <p:ph type="ftr" sz="quarter" idx="13"/>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id="{AB86604E-AB31-C041-9E2D-9AC1D4627660}"/>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48664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honeMockup Multi">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FD21010-2608-B34F-929C-98F35A1331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0669" y="1925751"/>
            <a:ext cx="1942648" cy="3960529"/>
          </a:xfrm>
          <a:prstGeom prst="rect">
            <a:avLst/>
          </a:prstGeom>
          <a:effectLst/>
        </p:spPr>
      </p:pic>
      <p:sp useBgFill="1">
        <p:nvSpPr>
          <p:cNvPr id="3" name="Picture Placeholder 2">
            <a:extLst>
              <a:ext uri="{FF2B5EF4-FFF2-40B4-BE49-F238E27FC236}">
                <a16:creationId xmlns:a16="http://schemas.microsoft.com/office/drawing/2014/main" id="{7E1BAF0C-A326-E542-B748-14B3541E10C4}"/>
              </a:ext>
            </a:extLst>
          </p:cNvPr>
          <p:cNvSpPr>
            <a:spLocks noGrp="1"/>
          </p:cNvSpPr>
          <p:nvPr>
            <p:ph type="pic" sz="quarter" idx="11" hasCustomPrompt="1"/>
          </p:nvPr>
        </p:nvSpPr>
        <p:spPr>
          <a:xfrm>
            <a:off x="5253652"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useBgFill="1">
        <p:nvSpPr>
          <p:cNvPr id="9" name="Picture Placeholder 2">
            <a:extLst>
              <a:ext uri="{FF2B5EF4-FFF2-40B4-BE49-F238E27FC236}">
                <a16:creationId xmlns:a16="http://schemas.microsoft.com/office/drawing/2014/main" id="{C1A09D85-D0FB-3449-9144-51CF26405920}"/>
              </a:ext>
            </a:extLst>
          </p:cNvPr>
          <p:cNvSpPr>
            <a:spLocks noGrp="1"/>
          </p:cNvSpPr>
          <p:nvPr>
            <p:ph type="pic" sz="quarter" idx="12" hasCustomPrompt="1"/>
          </p:nvPr>
        </p:nvSpPr>
        <p:spPr>
          <a:xfrm>
            <a:off x="7408128"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useBgFill="1">
        <p:nvSpPr>
          <p:cNvPr id="11" name="Picture Placeholder 2">
            <a:extLst>
              <a:ext uri="{FF2B5EF4-FFF2-40B4-BE49-F238E27FC236}">
                <a16:creationId xmlns:a16="http://schemas.microsoft.com/office/drawing/2014/main" id="{447BFC6A-DBDF-E848-936E-286CAE893806}"/>
              </a:ext>
            </a:extLst>
          </p:cNvPr>
          <p:cNvSpPr>
            <a:spLocks noGrp="1"/>
          </p:cNvSpPr>
          <p:nvPr>
            <p:ph type="pic" sz="quarter" idx="13" hasCustomPrompt="1"/>
          </p:nvPr>
        </p:nvSpPr>
        <p:spPr>
          <a:xfrm>
            <a:off x="9512501"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useBgFill="1">
        <p:nvSpPr>
          <p:cNvPr id="14" name="Picture Placeholder 2">
            <a:extLst>
              <a:ext uri="{FF2B5EF4-FFF2-40B4-BE49-F238E27FC236}">
                <a16:creationId xmlns:a16="http://schemas.microsoft.com/office/drawing/2014/main" id="{5AE40C4A-B99B-764A-85BB-8AAEC41F47E5}"/>
              </a:ext>
            </a:extLst>
          </p:cNvPr>
          <p:cNvSpPr>
            <a:spLocks noGrp="1"/>
          </p:cNvSpPr>
          <p:nvPr>
            <p:ph type="pic" sz="quarter" idx="14" hasCustomPrompt="1"/>
          </p:nvPr>
        </p:nvSpPr>
        <p:spPr>
          <a:xfrm>
            <a:off x="919646"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useBgFill="1">
        <p:nvSpPr>
          <p:cNvPr id="15" name="Picture Placeholder 2">
            <a:extLst>
              <a:ext uri="{FF2B5EF4-FFF2-40B4-BE49-F238E27FC236}">
                <a16:creationId xmlns:a16="http://schemas.microsoft.com/office/drawing/2014/main" id="{5A6EFF08-516D-1C4D-831B-4886BF47C5F6}"/>
              </a:ext>
            </a:extLst>
          </p:cNvPr>
          <p:cNvSpPr>
            <a:spLocks noGrp="1"/>
          </p:cNvSpPr>
          <p:nvPr>
            <p:ph type="pic" sz="quarter" idx="15" hasCustomPrompt="1"/>
          </p:nvPr>
        </p:nvSpPr>
        <p:spPr>
          <a:xfrm>
            <a:off x="3024019" y="2427095"/>
            <a:ext cx="1684695" cy="2976080"/>
          </a:xfrm>
        </p:spPr>
        <p:txBody>
          <a:bodyPr/>
          <a:lstStyle>
            <a:lvl1pPr algn="ctr">
              <a:buFont typeface="Arial" panose="020B0604020202020204" pitchFamily="34" charset="0"/>
              <a:buNone/>
              <a:defRPr sz="1200"/>
            </a:lvl1pPr>
            <a:lvl2pPr>
              <a:buNone/>
              <a:defRPr/>
            </a:lvl2pPr>
          </a:lstStyle>
          <a:p>
            <a:pPr lvl="0"/>
            <a:r>
              <a:rPr lang="en-US" dirty="0"/>
              <a:t>Drag and Drop Photo</a:t>
            </a:r>
          </a:p>
        </p:txBody>
      </p:sp>
      <p:sp>
        <p:nvSpPr>
          <p:cNvPr id="2" name="Date Placeholder 1">
            <a:extLst>
              <a:ext uri="{FF2B5EF4-FFF2-40B4-BE49-F238E27FC236}">
                <a16:creationId xmlns:a16="http://schemas.microsoft.com/office/drawing/2014/main" id="{49ECDE22-0D94-E646-8BBA-E064193472D1}"/>
              </a:ext>
            </a:extLst>
          </p:cNvPr>
          <p:cNvSpPr>
            <a:spLocks noGrp="1"/>
          </p:cNvSpPr>
          <p:nvPr>
            <p:ph type="dt" sz="half" idx="16"/>
          </p:nvPr>
        </p:nvSpPr>
        <p:spPr/>
        <p:txBody>
          <a:bodyPr/>
          <a:lstStyle/>
          <a:p>
            <a:fld id="{D7741B90-40BB-034A-9399-B08D0B9F2298}"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2B7B96EA-FA2F-604B-B732-6180D957C767}"/>
              </a:ext>
            </a:extLst>
          </p:cNvPr>
          <p:cNvSpPr>
            <a:spLocks noGrp="1"/>
          </p:cNvSpPr>
          <p:nvPr>
            <p:ph type="ftr" sz="quarter" idx="17"/>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D3FDC374-BAB9-FF43-BF03-AF08838CDF20}"/>
              </a:ext>
            </a:extLst>
          </p:cNvPr>
          <p:cNvSpPr>
            <a:spLocks noGrp="1"/>
          </p:cNvSpPr>
          <p:nvPr>
            <p:ph type="sldNum" sz="quarter" idx="18"/>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01976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Laptop Mockup">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04EEAF7-075D-1548-B0C7-EAD195AEE3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52817" y="1936795"/>
            <a:ext cx="7388023" cy="4337809"/>
          </a:xfrm>
          <a:prstGeom prst="rect">
            <a:avLst/>
          </a:prstGeom>
          <a:effectLst/>
        </p:spPr>
      </p:pic>
      <p:sp>
        <p:nvSpPr>
          <p:cNvPr id="13" name="Rectangle 12">
            <a:extLst>
              <a:ext uri="{FF2B5EF4-FFF2-40B4-BE49-F238E27FC236}">
                <a16:creationId xmlns:a16="http://schemas.microsoft.com/office/drawing/2014/main" id="{E1C6EDF7-1F64-0D41-8E53-A58B3D5CC71F}"/>
              </a:ext>
            </a:extLst>
          </p:cNvPr>
          <p:cNvSpPr/>
          <p:nvPr userDrawn="1"/>
        </p:nvSpPr>
        <p:spPr>
          <a:xfrm>
            <a:off x="5554743" y="5881216"/>
            <a:ext cx="734627" cy="154523"/>
          </a:xfrm>
          <a:prstGeom prst="rect">
            <a:avLst/>
          </a:prstGeom>
          <a:solidFill>
            <a:srgbClr val="24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ahoma" panose="020B0604030504040204" pitchFamily="34" charset="0"/>
            </a:endParaRPr>
          </a:p>
        </p:txBody>
      </p:sp>
      <p:sp useBgFill="1">
        <p:nvSpPr>
          <p:cNvPr id="3" name="Picture Placeholder 2">
            <a:extLst>
              <a:ext uri="{FF2B5EF4-FFF2-40B4-BE49-F238E27FC236}">
                <a16:creationId xmlns:a16="http://schemas.microsoft.com/office/drawing/2014/main" id="{84ABBF62-BB3A-9E4A-910C-CBAD377ADED4}"/>
              </a:ext>
            </a:extLst>
          </p:cNvPr>
          <p:cNvSpPr>
            <a:spLocks noGrp="1"/>
          </p:cNvSpPr>
          <p:nvPr>
            <p:ph type="pic" sz="quarter" idx="10" hasCustomPrompt="1"/>
          </p:nvPr>
        </p:nvSpPr>
        <p:spPr>
          <a:xfrm>
            <a:off x="3051484" y="2225911"/>
            <a:ext cx="5601354" cy="3511296"/>
          </a:xfrm>
        </p:spPr>
        <p:txBody>
          <a:bodyPr/>
          <a:lstStyle>
            <a:lvl1pPr algn="ctr">
              <a:buNone/>
              <a:defRPr sz="1600"/>
            </a:lvl1pPr>
          </a:lstStyle>
          <a:p>
            <a:r>
              <a:rPr lang="en-US" dirty="0"/>
              <a:t>Drag and Drop Photo</a:t>
            </a:r>
          </a:p>
        </p:txBody>
      </p:sp>
      <p:sp>
        <p:nvSpPr>
          <p:cNvPr id="2" name="Date Placeholder 1">
            <a:extLst>
              <a:ext uri="{FF2B5EF4-FFF2-40B4-BE49-F238E27FC236}">
                <a16:creationId xmlns:a16="http://schemas.microsoft.com/office/drawing/2014/main" id="{3B079EA8-8F07-7A43-95F9-9E10C3AC6697}"/>
              </a:ext>
            </a:extLst>
          </p:cNvPr>
          <p:cNvSpPr>
            <a:spLocks noGrp="1"/>
          </p:cNvSpPr>
          <p:nvPr>
            <p:ph type="dt" sz="half" idx="11"/>
          </p:nvPr>
        </p:nvSpPr>
        <p:spPr/>
        <p:txBody>
          <a:bodyPr/>
          <a:lstStyle/>
          <a:p>
            <a:fld id="{CC6A5F1C-8C4D-954C-82AF-72A87E0DC74A}"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2343FB28-8368-E946-A92E-89D966A9BA12}"/>
              </a:ext>
            </a:extLst>
          </p:cNvPr>
          <p:cNvSpPr>
            <a:spLocks noGrp="1"/>
          </p:cNvSpPr>
          <p:nvPr>
            <p:ph type="ftr" sz="quarter" idx="12"/>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CC40C60A-316E-AA44-95DB-0F8C6AFEB7B9}"/>
              </a:ext>
            </a:extLst>
          </p:cNvPr>
          <p:cNvSpPr>
            <a:spLocks noGrp="1"/>
          </p:cNvSpPr>
          <p:nvPr>
            <p:ph type="sldNum" sz="quarter" idx="1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78436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Timeline w/ photo Beginn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76139935-D364-1F4D-9BC6-C9FA8F52AAA3}"/>
              </a:ext>
            </a:extLst>
          </p:cNvPr>
          <p:cNvCxnSpPr/>
          <p:nvPr userDrawn="1"/>
        </p:nvCxnSpPr>
        <p:spPr>
          <a:xfrm>
            <a:off x="1878052" y="2599679"/>
            <a:ext cx="24414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2610196"/>
            <a:ext cx="0" cy="42478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CFBB5F2-EFF4-454A-B1A7-B0D3AC0C7DBC}"/>
              </a:ext>
            </a:extLst>
          </p:cNvPr>
          <p:cNvSpPr>
            <a:spLocks noGrp="1"/>
          </p:cNvSpPr>
          <p:nvPr>
            <p:ph type="dt" sz="half" idx="31"/>
          </p:nvPr>
        </p:nvSpPr>
        <p:spPr/>
        <p:txBody>
          <a:bodyPr/>
          <a:lstStyle/>
          <a:p>
            <a:fld id="{191799C8-54D2-BE4F-A45D-BA3660BB692B}"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6105C65C-12A1-9C4E-9C5B-706E2CD88A1F}"/>
              </a:ext>
            </a:extLst>
          </p:cNvPr>
          <p:cNvSpPr>
            <a:spLocks noGrp="1"/>
          </p:cNvSpPr>
          <p:nvPr>
            <p:ph type="ftr" sz="quarter" idx="32"/>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47392E9-47C7-AA46-85BC-AFBFAB7B936F}"/>
              </a:ext>
            </a:extLst>
          </p:cNvPr>
          <p:cNvSpPr>
            <a:spLocks noGrp="1"/>
          </p:cNvSpPr>
          <p:nvPr>
            <p:ph type="sldNum" sz="quarter" idx="3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1" name="Picture Placeholder 3">
            <a:extLst>
              <a:ext uri="{FF2B5EF4-FFF2-40B4-BE49-F238E27FC236}">
                <a16:creationId xmlns:a16="http://schemas.microsoft.com/office/drawing/2014/main" id="{93F63D37-F30A-6643-9AE2-8CC1CFA12D88}"/>
              </a:ext>
            </a:extLst>
          </p:cNvPr>
          <p:cNvSpPr>
            <a:spLocks noGrp="1"/>
          </p:cNvSpPr>
          <p:nvPr>
            <p:ph type="pic" sz="quarter" idx="34" hasCustomPrompt="1"/>
          </p:nvPr>
        </p:nvSpPr>
        <p:spPr>
          <a:xfrm>
            <a:off x="4653153" y="2776606"/>
            <a:ext cx="1866901" cy="1301578"/>
          </a:xfrm>
        </p:spPr>
        <p:txBody>
          <a:bodyPr/>
          <a:lstStyle>
            <a:lvl1pPr algn="ctr">
              <a:buNone/>
              <a:defRPr sz="1200"/>
            </a:lvl1pPr>
          </a:lstStyle>
          <a:p>
            <a:r>
              <a:rPr lang="en-US" dirty="0"/>
              <a:t>Drag and Drop Photo</a:t>
            </a:r>
          </a:p>
        </p:txBody>
      </p:sp>
      <p:sp>
        <p:nvSpPr>
          <p:cNvPr id="23" name="Picture Placeholder 5">
            <a:extLst>
              <a:ext uri="{FF2B5EF4-FFF2-40B4-BE49-F238E27FC236}">
                <a16:creationId xmlns:a16="http://schemas.microsoft.com/office/drawing/2014/main" id="{8C3113EF-7CBF-5249-8F15-7559DD4A1BE7}"/>
              </a:ext>
            </a:extLst>
          </p:cNvPr>
          <p:cNvSpPr>
            <a:spLocks noGrp="1"/>
          </p:cNvSpPr>
          <p:nvPr>
            <p:ph type="pic" sz="quarter" idx="35" hasCustomPrompt="1"/>
          </p:nvPr>
        </p:nvSpPr>
        <p:spPr>
          <a:xfrm>
            <a:off x="4653152" y="4703775"/>
            <a:ext cx="1866901" cy="1301578"/>
          </a:xfrm>
        </p:spPr>
        <p:txBody>
          <a:bodyPr/>
          <a:lstStyle>
            <a:lvl1pPr algn="ctr">
              <a:buNone/>
              <a:defRPr sz="1200"/>
            </a:lvl1pPr>
          </a:lstStyle>
          <a:p>
            <a:r>
              <a:rPr lang="en-US" dirty="0"/>
              <a:t>Drag and Drop Photo</a:t>
            </a:r>
          </a:p>
        </p:txBody>
      </p:sp>
      <p:cxnSp>
        <p:nvCxnSpPr>
          <p:cNvPr id="24" name="Straight Connector 23">
            <a:extLst>
              <a:ext uri="{FF2B5EF4-FFF2-40B4-BE49-F238E27FC236}">
                <a16:creationId xmlns:a16="http://schemas.microsoft.com/office/drawing/2014/main" id="{07EDA4CE-DA08-3341-9E0D-293D8804F01F}"/>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A65254F-D533-E54B-95F0-F58A01ADC0EC}"/>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0">
            <a:extLst>
              <a:ext uri="{FF2B5EF4-FFF2-40B4-BE49-F238E27FC236}">
                <a16:creationId xmlns:a16="http://schemas.microsoft.com/office/drawing/2014/main" id="{B2A4B89A-3F3E-8446-8F3D-139BAF9546D6}"/>
              </a:ext>
            </a:extLst>
          </p:cNvPr>
          <p:cNvSpPr>
            <a:spLocks noGrp="1"/>
          </p:cNvSpPr>
          <p:nvPr>
            <p:ph type="body" sz="quarter" idx="36" hasCustomPrompt="1"/>
          </p:nvPr>
        </p:nvSpPr>
        <p:spPr>
          <a:xfrm>
            <a:off x="2054404" y="330409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1" name="Text Placeholder 20">
            <a:extLst>
              <a:ext uri="{FF2B5EF4-FFF2-40B4-BE49-F238E27FC236}">
                <a16:creationId xmlns:a16="http://schemas.microsoft.com/office/drawing/2014/main" id="{D8C592C1-AC0F-124E-BF6F-8804926EAA1F}"/>
              </a:ext>
            </a:extLst>
          </p:cNvPr>
          <p:cNvSpPr>
            <a:spLocks noGrp="1"/>
          </p:cNvSpPr>
          <p:nvPr>
            <p:ph type="body" sz="quarter" idx="37"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2" name="Text Placeholder 4">
            <a:extLst>
              <a:ext uri="{FF2B5EF4-FFF2-40B4-BE49-F238E27FC236}">
                <a16:creationId xmlns:a16="http://schemas.microsoft.com/office/drawing/2014/main" id="{F5CC26FA-0CBD-1E4B-BE75-A2524B9670E4}"/>
              </a:ext>
            </a:extLst>
          </p:cNvPr>
          <p:cNvSpPr>
            <a:spLocks noGrp="1"/>
          </p:cNvSpPr>
          <p:nvPr>
            <p:ph type="body" sz="quarter" idx="38"/>
          </p:nvPr>
        </p:nvSpPr>
        <p:spPr>
          <a:xfrm>
            <a:off x="6864816" y="2783661"/>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33" name="Text Placeholder 4">
            <a:extLst>
              <a:ext uri="{FF2B5EF4-FFF2-40B4-BE49-F238E27FC236}">
                <a16:creationId xmlns:a16="http://schemas.microsoft.com/office/drawing/2014/main" id="{7CA36F89-0FDC-384B-A0AF-CF93602FD0C4}"/>
              </a:ext>
            </a:extLst>
          </p:cNvPr>
          <p:cNvSpPr>
            <a:spLocks noGrp="1"/>
          </p:cNvSpPr>
          <p:nvPr>
            <p:ph type="body" sz="quarter" idx="39"/>
          </p:nvPr>
        </p:nvSpPr>
        <p:spPr>
          <a:xfrm>
            <a:off x="6864815" y="4703603"/>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34" name="Text Placeholder 9">
            <a:extLst>
              <a:ext uri="{FF2B5EF4-FFF2-40B4-BE49-F238E27FC236}">
                <a16:creationId xmlns:a16="http://schemas.microsoft.com/office/drawing/2014/main" id="{7CE6469D-E11B-6A40-82CF-3E441DAFFB48}"/>
              </a:ext>
            </a:extLst>
          </p:cNvPr>
          <p:cNvSpPr>
            <a:spLocks noGrp="1"/>
          </p:cNvSpPr>
          <p:nvPr>
            <p:ph type="body" sz="quarter" idx="10"/>
          </p:nvPr>
        </p:nvSpPr>
        <p:spPr>
          <a:xfrm>
            <a:off x="610408" y="1796948"/>
            <a:ext cx="9813582" cy="689613"/>
          </a:xfrm>
        </p:spPr>
        <p:txBody>
          <a:bodyPr/>
          <a:lstStyle>
            <a:lvl1pPr marL="0">
              <a:buNone/>
              <a:defRPr lang="en-US" b="0" i="0" smtClean="0">
                <a:effectLst/>
              </a:defRPr>
            </a:lvl1pPr>
            <a:lvl2pPr>
              <a:buNone/>
              <a:defRPr sz="1400"/>
            </a:lvl2pPr>
            <a:lvl3pPr>
              <a:buNone/>
              <a:defRPr sz="1400"/>
            </a:lvl3pPr>
            <a:lvl4pPr>
              <a:buNone/>
              <a:defRPr sz="1400"/>
            </a:lvl4pPr>
            <a:lvl5pPr>
              <a:buNone/>
              <a:defRPr sz="1400"/>
            </a:lvl5pPr>
          </a:lstStyle>
          <a:p>
            <a:pPr lvl="0"/>
            <a:r>
              <a:rPr lang="en-US"/>
              <a:t>Click to edit Master text styles</a:t>
            </a:r>
          </a:p>
        </p:txBody>
      </p:sp>
    </p:spTree>
    <p:extLst>
      <p:ext uri="{BB962C8B-B14F-4D97-AF65-F5344CB8AC3E}">
        <p14:creationId xmlns:p14="http://schemas.microsoft.com/office/powerpoint/2010/main" val="27876331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meline w/ Photo Middle">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43AF3955-3400-F24C-8DDD-9BC3E4574311}"/>
              </a:ext>
            </a:extLst>
          </p:cNvPr>
          <p:cNvSpPr>
            <a:spLocks noGrp="1"/>
          </p:cNvSpPr>
          <p:nvPr>
            <p:ph type="pic" sz="quarter" idx="11" hasCustomPrompt="1"/>
          </p:nvPr>
        </p:nvSpPr>
        <p:spPr>
          <a:xfrm>
            <a:off x="4653153" y="2776606"/>
            <a:ext cx="1866901" cy="1301578"/>
          </a:xfrm>
        </p:spPr>
        <p:txBody>
          <a:bodyPr/>
          <a:lstStyle>
            <a:lvl1pPr algn="ctr">
              <a:buNone/>
              <a:defRPr sz="1200"/>
            </a:lvl1pPr>
          </a:lstStyle>
          <a:p>
            <a:r>
              <a:rPr lang="en-US" dirty="0"/>
              <a:t>Drag and Drop Photo</a:t>
            </a:r>
          </a:p>
        </p:txBody>
      </p:sp>
      <p:sp>
        <p:nvSpPr>
          <p:cNvPr id="18" name="Picture Placeholder 5">
            <a:extLst>
              <a:ext uri="{FF2B5EF4-FFF2-40B4-BE49-F238E27FC236}">
                <a16:creationId xmlns:a16="http://schemas.microsoft.com/office/drawing/2014/main" id="{78334531-D38B-0D4C-9378-348640D37294}"/>
              </a:ext>
            </a:extLst>
          </p:cNvPr>
          <p:cNvSpPr>
            <a:spLocks noGrp="1"/>
          </p:cNvSpPr>
          <p:nvPr>
            <p:ph type="pic" sz="quarter" idx="12" hasCustomPrompt="1"/>
          </p:nvPr>
        </p:nvSpPr>
        <p:spPr>
          <a:xfrm>
            <a:off x="4653152" y="4703775"/>
            <a:ext cx="1866901" cy="1301578"/>
          </a:xfrm>
        </p:spPr>
        <p:txBody>
          <a:bodyPr/>
          <a:lstStyle>
            <a:lvl1pPr algn="ctr">
              <a:buNone/>
              <a:defRPr sz="1200"/>
            </a:lvl1pPr>
          </a:lstStyle>
          <a:p>
            <a:r>
              <a:rPr lang="en-US" dirty="0"/>
              <a:t>Drag and Drop Photo</a:t>
            </a:r>
          </a:p>
        </p:txBody>
      </p: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409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6864816" y="2783661"/>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30" name="Text Placeholder 4">
            <a:extLst>
              <a:ext uri="{FF2B5EF4-FFF2-40B4-BE49-F238E27FC236}">
                <a16:creationId xmlns:a16="http://schemas.microsoft.com/office/drawing/2014/main" id="{9476E8FA-8EE2-5348-AFE7-1676A291CAAC}"/>
              </a:ext>
            </a:extLst>
          </p:cNvPr>
          <p:cNvSpPr>
            <a:spLocks noGrp="1"/>
          </p:cNvSpPr>
          <p:nvPr>
            <p:ph type="body" sz="quarter" idx="30"/>
          </p:nvPr>
        </p:nvSpPr>
        <p:spPr>
          <a:xfrm>
            <a:off x="6864815" y="4703603"/>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a:t>Click to edit Master text styles</a:t>
            </a:r>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5" name="Picture Placeholder 3">
            <a:extLst>
              <a:ext uri="{FF2B5EF4-FFF2-40B4-BE49-F238E27FC236}">
                <a16:creationId xmlns:a16="http://schemas.microsoft.com/office/drawing/2014/main" id="{C79BA67B-D234-FC4D-8F4F-10F30271650A}"/>
              </a:ext>
            </a:extLst>
          </p:cNvPr>
          <p:cNvSpPr>
            <a:spLocks noGrp="1"/>
          </p:cNvSpPr>
          <p:nvPr>
            <p:ph type="pic" sz="quarter" idx="32" hasCustomPrompt="1"/>
          </p:nvPr>
        </p:nvSpPr>
        <p:spPr>
          <a:xfrm>
            <a:off x="4653152" y="858614"/>
            <a:ext cx="1866901" cy="1301578"/>
          </a:xfrm>
        </p:spPr>
        <p:txBody>
          <a:bodyPr/>
          <a:lstStyle>
            <a:lvl1pPr algn="ctr">
              <a:buNone/>
              <a:defRPr sz="1200"/>
            </a:lvl1pPr>
          </a:lstStyle>
          <a:p>
            <a:r>
              <a:rPr lang="en-US" dirty="0"/>
              <a:t>Drag and Drop Photo</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6864815" y="865669"/>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38" name="Date Placeholder 37">
            <a:extLst>
              <a:ext uri="{FF2B5EF4-FFF2-40B4-BE49-F238E27FC236}">
                <a16:creationId xmlns:a16="http://schemas.microsoft.com/office/drawing/2014/main" id="{F2338980-117B-984E-B0FE-0801A7D47CD9}"/>
              </a:ext>
            </a:extLst>
          </p:cNvPr>
          <p:cNvSpPr>
            <a:spLocks noGrp="1"/>
          </p:cNvSpPr>
          <p:nvPr>
            <p:ph type="dt" sz="half" idx="34"/>
          </p:nvPr>
        </p:nvSpPr>
        <p:spPr/>
        <p:txBody>
          <a:bodyPr/>
          <a:lstStyle/>
          <a:p>
            <a:fld id="{64F727B0-CB63-9A41-9043-DF78F1EA2ECC}"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9" name="Footer Placeholder 38">
            <a:extLst>
              <a:ext uri="{FF2B5EF4-FFF2-40B4-BE49-F238E27FC236}">
                <a16:creationId xmlns:a16="http://schemas.microsoft.com/office/drawing/2014/main" id="{99BD4C06-C478-C844-B62E-607C01ED8B3D}"/>
              </a:ext>
            </a:extLst>
          </p:cNvPr>
          <p:cNvSpPr>
            <a:spLocks noGrp="1"/>
          </p:cNvSpPr>
          <p:nvPr>
            <p:ph type="ftr" sz="quarter" idx="35"/>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0" name="Slide Number Placeholder 39">
            <a:extLst>
              <a:ext uri="{FF2B5EF4-FFF2-40B4-BE49-F238E27FC236}">
                <a16:creationId xmlns:a16="http://schemas.microsoft.com/office/drawing/2014/main" id="{667FA1CB-D7DB-9349-8346-112B152D561D}"/>
              </a:ext>
            </a:extLst>
          </p:cNvPr>
          <p:cNvSpPr>
            <a:spLocks noGrp="1"/>
          </p:cNvSpPr>
          <p:nvPr>
            <p:ph type="sldNum" sz="quarter" idx="3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681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7663F36-032F-9446-80A3-2701CB57D483}"/>
              </a:ext>
            </a:extLst>
          </p:cNvPr>
          <p:cNvSpPr>
            <a:spLocks noGrp="1"/>
          </p:cNvSpPr>
          <p:nvPr>
            <p:ph type="dt" sz="half" idx="10"/>
          </p:nvPr>
        </p:nvSpPr>
        <p:spPr/>
        <p:txBody>
          <a:bodyPr/>
          <a:lstStyle/>
          <a:p>
            <a:fld id="{1D7DADF4-8F1B-4975-856A-2D81CEE0CD0C}"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useBgFill="1">
        <p:nvSpPr>
          <p:cNvPr id="7" name="Picture Placeholder 6">
            <a:extLst>
              <a:ext uri="{FF2B5EF4-FFF2-40B4-BE49-F238E27FC236}">
                <a16:creationId xmlns:a16="http://schemas.microsoft.com/office/drawing/2014/main" id="{5F74C1B1-83AB-C34C-9002-ED4F91FA4822}"/>
              </a:ext>
            </a:extLst>
          </p:cNvPr>
          <p:cNvSpPr>
            <a:spLocks noGrp="1"/>
          </p:cNvSpPr>
          <p:nvPr>
            <p:ph type="pic" sz="quarter" idx="11" hasCustomPrompt="1"/>
          </p:nvPr>
        </p:nvSpPr>
        <p:spPr>
          <a:xfrm>
            <a:off x="0" y="0"/>
            <a:ext cx="12192000" cy="6858000"/>
          </a:xfrm>
        </p:spPr>
        <p:txBody>
          <a:bodyPr/>
          <a:lstStyle>
            <a:lvl1pPr>
              <a:buNone/>
              <a:defRPr/>
            </a:lvl1pPr>
          </a:lstStyle>
          <a:p>
            <a:r>
              <a:rPr lang="en-US" dirty="0"/>
              <a:t>Drag and Drop Photo</a:t>
            </a:r>
          </a:p>
        </p:txBody>
      </p:sp>
    </p:spTree>
    <p:extLst>
      <p:ext uri="{BB962C8B-B14F-4D97-AF65-F5344CB8AC3E}">
        <p14:creationId xmlns:p14="http://schemas.microsoft.com/office/powerpoint/2010/main" val="3237941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meline w/ Photo End">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43AF3955-3400-F24C-8DDD-9BC3E4574311}"/>
              </a:ext>
            </a:extLst>
          </p:cNvPr>
          <p:cNvSpPr>
            <a:spLocks noGrp="1"/>
          </p:cNvSpPr>
          <p:nvPr>
            <p:ph type="pic" sz="quarter" idx="11" hasCustomPrompt="1"/>
          </p:nvPr>
        </p:nvSpPr>
        <p:spPr>
          <a:xfrm>
            <a:off x="4653153" y="2776606"/>
            <a:ext cx="1866901" cy="1301578"/>
          </a:xfrm>
        </p:spPr>
        <p:txBody>
          <a:bodyPr/>
          <a:lstStyle>
            <a:lvl1pPr algn="ctr">
              <a:buNone/>
              <a:defRPr sz="1200"/>
            </a:lvl1pPr>
          </a:lstStyle>
          <a:p>
            <a:r>
              <a:rPr lang="en-US" dirty="0"/>
              <a:t>Drag and Drop Photo</a:t>
            </a:r>
          </a:p>
        </p:txBody>
      </p: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53477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a:cxnSpLocks/>
          </p:cNvCxnSpPr>
          <p:nvPr userDrawn="1"/>
        </p:nvCxnSpPr>
        <p:spPr>
          <a:xfrm>
            <a:off x="1880863" y="5347788"/>
            <a:ext cx="24414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8172"/>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1880863" y="5491459"/>
            <a:ext cx="2120631" cy="263525"/>
          </a:xfrm>
        </p:spPr>
        <p:txBody>
          <a:bodyPr/>
          <a:lstStyle>
            <a:lvl1pPr marL="0">
              <a:buNone/>
              <a:defRPr sz="1600" b="1"/>
            </a:lvl1pPr>
            <a:lvl2pPr>
              <a:buNone/>
              <a:defRPr/>
            </a:lvl2pPr>
            <a:lvl3pPr>
              <a:buNone/>
              <a:defRPr/>
            </a:lvl3pPr>
            <a:lvl4pPr>
              <a:buNone/>
              <a:defRPr/>
            </a:lvl4pPr>
            <a:lvl5pPr>
              <a:buNone/>
              <a:defRPr/>
            </a:lvl5pPr>
          </a:lstStyle>
          <a:p>
            <a:pPr lvl="0"/>
            <a:r>
              <a:rPr lang="en-US" dirty="0"/>
              <a:t>END TIMELINE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6864816" y="2776606"/>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5" name="Picture Placeholder 3">
            <a:extLst>
              <a:ext uri="{FF2B5EF4-FFF2-40B4-BE49-F238E27FC236}">
                <a16:creationId xmlns:a16="http://schemas.microsoft.com/office/drawing/2014/main" id="{C79BA67B-D234-FC4D-8F4F-10F30271650A}"/>
              </a:ext>
            </a:extLst>
          </p:cNvPr>
          <p:cNvSpPr>
            <a:spLocks noGrp="1"/>
          </p:cNvSpPr>
          <p:nvPr>
            <p:ph type="pic" sz="quarter" idx="32" hasCustomPrompt="1"/>
          </p:nvPr>
        </p:nvSpPr>
        <p:spPr>
          <a:xfrm>
            <a:off x="4653152" y="858614"/>
            <a:ext cx="1866901" cy="1301578"/>
          </a:xfrm>
        </p:spPr>
        <p:txBody>
          <a:bodyPr/>
          <a:lstStyle>
            <a:lvl1pPr algn="ctr">
              <a:buNone/>
              <a:defRPr sz="1200"/>
            </a:lvl1pPr>
          </a:lstStyle>
          <a:p>
            <a:r>
              <a:rPr lang="en-US" dirty="0"/>
              <a:t>Drag and Drop Photo</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6864815" y="858614"/>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4" name="Date Placeholder 3">
            <a:extLst>
              <a:ext uri="{FF2B5EF4-FFF2-40B4-BE49-F238E27FC236}">
                <a16:creationId xmlns:a16="http://schemas.microsoft.com/office/drawing/2014/main" id="{057ABFBB-4B31-994F-AD5D-56E7367347A2}"/>
              </a:ext>
            </a:extLst>
          </p:cNvPr>
          <p:cNvSpPr>
            <a:spLocks noGrp="1"/>
          </p:cNvSpPr>
          <p:nvPr>
            <p:ph type="dt" sz="half" idx="34"/>
          </p:nvPr>
        </p:nvSpPr>
        <p:spPr/>
        <p:txBody>
          <a:bodyPr/>
          <a:lstStyle/>
          <a:p>
            <a:fld id="{DC380A57-CDDC-2744-96A0-16B297931798}"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a:extLst>
              <a:ext uri="{FF2B5EF4-FFF2-40B4-BE49-F238E27FC236}">
                <a16:creationId xmlns:a16="http://schemas.microsoft.com/office/drawing/2014/main" id="{8E964879-8072-2346-8EA3-55DA8DABFE3E}"/>
              </a:ext>
            </a:extLst>
          </p:cNvPr>
          <p:cNvSpPr>
            <a:spLocks noGrp="1"/>
          </p:cNvSpPr>
          <p:nvPr>
            <p:ph type="ftr" sz="quarter" idx="35"/>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a:extLst>
              <a:ext uri="{FF2B5EF4-FFF2-40B4-BE49-F238E27FC236}">
                <a16:creationId xmlns:a16="http://schemas.microsoft.com/office/drawing/2014/main" id="{18E9BF31-D57D-A543-B954-97013B1D4AC5}"/>
              </a:ext>
            </a:extLst>
          </p:cNvPr>
          <p:cNvSpPr>
            <a:spLocks noGrp="1"/>
          </p:cNvSpPr>
          <p:nvPr>
            <p:ph type="sldNum" sz="quarter" idx="3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6765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Timeline Beginn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2599679"/>
            <a:ext cx="0" cy="42583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4575089" y="2783368"/>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30" name="Text Placeholder 4">
            <a:extLst>
              <a:ext uri="{FF2B5EF4-FFF2-40B4-BE49-F238E27FC236}">
                <a16:creationId xmlns:a16="http://schemas.microsoft.com/office/drawing/2014/main" id="{9476E8FA-8EE2-5348-AFE7-1676A291CAAC}"/>
              </a:ext>
            </a:extLst>
          </p:cNvPr>
          <p:cNvSpPr>
            <a:spLocks noGrp="1"/>
          </p:cNvSpPr>
          <p:nvPr>
            <p:ph type="body" sz="quarter" idx="30"/>
          </p:nvPr>
        </p:nvSpPr>
        <p:spPr>
          <a:xfrm>
            <a:off x="4575089" y="4696913"/>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2" name="Date Placeholder 1">
            <a:extLst>
              <a:ext uri="{FF2B5EF4-FFF2-40B4-BE49-F238E27FC236}">
                <a16:creationId xmlns:a16="http://schemas.microsoft.com/office/drawing/2014/main" id="{91807980-3DBA-B942-AD90-280CD786ED20}"/>
              </a:ext>
            </a:extLst>
          </p:cNvPr>
          <p:cNvSpPr>
            <a:spLocks noGrp="1"/>
          </p:cNvSpPr>
          <p:nvPr>
            <p:ph type="dt" sz="half" idx="31"/>
          </p:nvPr>
        </p:nvSpPr>
        <p:spPr/>
        <p:txBody>
          <a:bodyPr/>
          <a:lstStyle/>
          <a:p>
            <a:fld id="{4511EE13-1904-A746-974B-A91EA07A7087}"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D2821BE8-BD32-5342-80B3-2A73A51BA397}"/>
              </a:ext>
            </a:extLst>
          </p:cNvPr>
          <p:cNvSpPr>
            <a:spLocks noGrp="1"/>
          </p:cNvSpPr>
          <p:nvPr>
            <p:ph type="ftr" sz="quarter" idx="32"/>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78DFDBA-ED94-9C4C-945E-B1EBFB826E00}"/>
              </a:ext>
            </a:extLst>
          </p:cNvPr>
          <p:cNvSpPr>
            <a:spLocks noGrp="1"/>
          </p:cNvSpPr>
          <p:nvPr>
            <p:ph type="sldNum" sz="quarter" idx="3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21" name="Straight Connector 20">
            <a:extLst>
              <a:ext uri="{FF2B5EF4-FFF2-40B4-BE49-F238E27FC236}">
                <a16:creationId xmlns:a16="http://schemas.microsoft.com/office/drawing/2014/main" id="{427E75AF-03A5-6749-9133-075E9A1CCC8E}"/>
              </a:ext>
            </a:extLst>
          </p:cNvPr>
          <p:cNvCxnSpPr/>
          <p:nvPr userDrawn="1"/>
        </p:nvCxnSpPr>
        <p:spPr>
          <a:xfrm>
            <a:off x="1878052" y="2599679"/>
            <a:ext cx="24414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B716960-4137-EF43-963A-990267B5B73F}"/>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7B7A472-E8AB-C945-9C28-B53FBD901A58}"/>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20">
            <a:extLst>
              <a:ext uri="{FF2B5EF4-FFF2-40B4-BE49-F238E27FC236}">
                <a16:creationId xmlns:a16="http://schemas.microsoft.com/office/drawing/2014/main" id="{C2546E82-7261-CF4A-9083-3CB79D259A76}"/>
              </a:ext>
            </a:extLst>
          </p:cNvPr>
          <p:cNvSpPr>
            <a:spLocks noGrp="1"/>
          </p:cNvSpPr>
          <p:nvPr>
            <p:ph type="body" sz="quarter" idx="36" hasCustomPrompt="1"/>
          </p:nvPr>
        </p:nvSpPr>
        <p:spPr>
          <a:xfrm>
            <a:off x="2054404" y="330409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2" name="Text Placeholder 20">
            <a:extLst>
              <a:ext uri="{FF2B5EF4-FFF2-40B4-BE49-F238E27FC236}">
                <a16:creationId xmlns:a16="http://schemas.microsoft.com/office/drawing/2014/main" id="{E1015354-1F26-BC46-BFD4-E86B807A34E4}"/>
              </a:ext>
            </a:extLst>
          </p:cNvPr>
          <p:cNvSpPr>
            <a:spLocks noGrp="1"/>
          </p:cNvSpPr>
          <p:nvPr>
            <p:ph type="body" sz="quarter" idx="37"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3" name="Text Placeholder 9">
            <a:extLst>
              <a:ext uri="{FF2B5EF4-FFF2-40B4-BE49-F238E27FC236}">
                <a16:creationId xmlns:a16="http://schemas.microsoft.com/office/drawing/2014/main" id="{A193125E-BB35-FF40-BD1E-F6E93D9965D9}"/>
              </a:ext>
            </a:extLst>
          </p:cNvPr>
          <p:cNvSpPr>
            <a:spLocks noGrp="1"/>
          </p:cNvSpPr>
          <p:nvPr>
            <p:ph type="body" sz="quarter" idx="10"/>
          </p:nvPr>
        </p:nvSpPr>
        <p:spPr>
          <a:xfrm>
            <a:off x="610408" y="1796948"/>
            <a:ext cx="9813582" cy="689613"/>
          </a:xfrm>
        </p:spPr>
        <p:txBody>
          <a:bodyPr/>
          <a:lstStyle>
            <a:lvl1pPr marL="0">
              <a:buNone/>
              <a:defRPr lang="en-US" b="0" i="0" smtClean="0">
                <a:effectLst/>
              </a:defRPr>
            </a:lvl1pPr>
            <a:lvl2pPr>
              <a:buNone/>
              <a:defRPr sz="1400"/>
            </a:lvl2pPr>
            <a:lvl3pPr>
              <a:buNone/>
              <a:defRPr sz="1400"/>
            </a:lvl3pPr>
            <a:lvl4pPr>
              <a:buNone/>
              <a:defRPr sz="1400"/>
            </a:lvl4pPr>
            <a:lvl5pPr>
              <a:buNone/>
              <a:defRPr sz="1400"/>
            </a:lvl5pPr>
          </a:lstStyle>
          <a:p>
            <a:pPr lvl="0"/>
            <a:r>
              <a:rPr lang="en-US"/>
              <a:t>Click to edit Master text styles</a:t>
            </a:r>
          </a:p>
        </p:txBody>
      </p:sp>
    </p:spTree>
    <p:extLst>
      <p:ext uri="{BB962C8B-B14F-4D97-AF65-F5344CB8AC3E}">
        <p14:creationId xmlns:p14="http://schemas.microsoft.com/office/powerpoint/2010/main" val="2084684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p:nvPr userDrawn="1"/>
        </p:nvCxnSpPr>
        <p:spPr>
          <a:xfrm>
            <a:off x="4175035" y="5347788"/>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8172"/>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2054404" y="5222255"/>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4575086" y="2777150"/>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30" name="Text Placeholder 4">
            <a:extLst>
              <a:ext uri="{FF2B5EF4-FFF2-40B4-BE49-F238E27FC236}">
                <a16:creationId xmlns:a16="http://schemas.microsoft.com/office/drawing/2014/main" id="{9476E8FA-8EE2-5348-AFE7-1676A291CAAC}"/>
              </a:ext>
            </a:extLst>
          </p:cNvPr>
          <p:cNvSpPr>
            <a:spLocks noGrp="1"/>
          </p:cNvSpPr>
          <p:nvPr>
            <p:ph type="body" sz="quarter" idx="30"/>
          </p:nvPr>
        </p:nvSpPr>
        <p:spPr>
          <a:xfrm>
            <a:off x="4575085" y="4697092"/>
            <a:ext cx="3559175" cy="1301750"/>
          </a:xfrm>
        </p:spPr>
        <p:txBody>
          <a:bodyPr numCol="1"/>
          <a:lstStyle>
            <a:lvl1pPr marL="0" algn="l">
              <a:buFontTx/>
              <a:buNone/>
              <a:defRPr sz="1800"/>
            </a:lvl1pPr>
            <a:lvl2pPr>
              <a:buNone/>
              <a:defRPr sz="1400"/>
            </a:lvl2pPr>
            <a:lvl3pPr>
              <a:buNone/>
              <a:defRPr sz="1400"/>
            </a:lvl3pPr>
            <a:lvl4pPr>
              <a:buNone/>
              <a:defRPr sz="1400"/>
            </a:lvl4pPr>
            <a:lvl5pPr>
              <a:buNone/>
              <a:defRPr sz="1400"/>
            </a:lvl5pPr>
          </a:lstStyle>
          <a:p>
            <a:pPr lvl="0"/>
            <a:r>
              <a:rPr lang="en-US"/>
              <a:t>Click to edit Master text styles</a:t>
            </a:r>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4575085" y="859158"/>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2" name="Date Placeholder 1">
            <a:extLst>
              <a:ext uri="{FF2B5EF4-FFF2-40B4-BE49-F238E27FC236}">
                <a16:creationId xmlns:a16="http://schemas.microsoft.com/office/drawing/2014/main" id="{52C98D4A-1685-6443-9CC7-22DD63609E7B}"/>
              </a:ext>
            </a:extLst>
          </p:cNvPr>
          <p:cNvSpPr>
            <a:spLocks noGrp="1"/>
          </p:cNvSpPr>
          <p:nvPr>
            <p:ph type="dt" sz="half" idx="34"/>
          </p:nvPr>
        </p:nvSpPr>
        <p:spPr/>
        <p:txBody>
          <a:bodyPr/>
          <a:lstStyle/>
          <a:p>
            <a:fld id="{189ACDB9-675C-1044-A6B0-395CAFE057C4}"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019A5E4B-AAD1-9B4E-906F-17CD652030C9}"/>
              </a:ext>
            </a:extLst>
          </p:cNvPr>
          <p:cNvSpPr>
            <a:spLocks noGrp="1"/>
          </p:cNvSpPr>
          <p:nvPr>
            <p:ph type="ftr" sz="quarter" idx="35"/>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E15918C7-3A5B-D143-9F90-FE82C3437CAB}"/>
              </a:ext>
            </a:extLst>
          </p:cNvPr>
          <p:cNvSpPr>
            <a:spLocks noGrp="1"/>
          </p:cNvSpPr>
          <p:nvPr>
            <p:ph type="sldNum" sz="quarter" idx="3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15128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928CDCD-1519-1045-B686-5132F548F3EE}"/>
              </a:ext>
            </a:extLst>
          </p:cNvPr>
          <p:cNvCxnSpPr>
            <a:cxnSpLocks/>
          </p:cNvCxnSpPr>
          <p:nvPr userDrawn="1"/>
        </p:nvCxnSpPr>
        <p:spPr>
          <a:xfrm>
            <a:off x="4308389" y="0"/>
            <a:ext cx="0" cy="53477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F7CEF9-A06E-EB4F-8269-42E11EB5A9CA}"/>
              </a:ext>
            </a:extLst>
          </p:cNvPr>
          <p:cNvCxnSpPr/>
          <p:nvPr userDrawn="1"/>
        </p:nvCxnSpPr>
        <p:spPr>
          <a:xfrm>
            <a:off x="4175035" y="3428025"/>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0B023E-8D37-3149-BE1C-CAD207CF5F16}"/>
              </a:ext>
            </a:extLst>
          </p:cNvPr>
          <p:cNvCxnSpPr>
            <a:cxnSpLocks/>
          </p:cNvCxnSpPr>
          <p:nvPr userDrawn="1"/>
        </p:nvCxnSpPr>
        <p:spPr>
          <a:xfrm>
            <a:off x="1880863" y="5347788"/>
            <a:ext cx="24414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66FBEA42-134F-E046-B205-95C3C131D766}"/>
              </a:ext>
            </a:extLst>
          </p:cNvPr>
          <p:cNvSpPr>
            <a:spLocks noGrp="1"/>
          </p:cNvSpPr>
          <p:nvPr>
            <p:ph type="body" sz="quarter" idx="27" hasCustomPrompt="1"/>
          </p:nvPr>
        </p:nvSpPr>
        <p:spPr>
          <a:xfrm>
            <a:off x="2054404" y="3308172"/>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29" name="Text Placeholder 20">
            <a:extLst>
              <a:ext uri="{FF2B5EF4-FFF2-40B4-BE49-F238E27FC236}">
                <a16:creationId xmlns:a16="http://schemas.microsoft.com/office/drawing/2014/main" id="{AA6C8AB8-E28A-3147-94FF-928FEFF71DF0}"/>
              </a:ext>
            </a:extLst>
          </p:cNvPr>
          <p:cNvSpPr>
            <a:spLocks noGrp="1"/>
          </p:cNvSpPr>
          <p:nvPr>
            <p:ph type="body" sz="quarter" idx="28" hasCustomPrompt="1"/>
          </p:nvPr>
        </p:nvSpPr>
        <p:spPr>
          <a:xfrm>
            <a:off x="1880863" y="5491459"/>
            <a:ext cx="2120631" cy="263525"/>
          </a:xfrm>
        </p:spPr>
        <p:txBody>
          <a:bodyPr/>
          <a:lstStyle>
            <a:lvl1pPr marL="0">
              <a:buNone/>
              <a:defRPr sz="1600" b="1"/>
            </a:lvl1pPr>
            <a:lvl2pPr>
              <a:buNone/>
              <a:defRPr/>
            </a:lvl2pPr>
            <a:lvl3pPr>
              <a:buNone/>
              <a:defRPr/>
            </a:lvl3pPr>
            <a:lvl4pPr>
              <a:buNone/>
              <a:defRPr/>
            </a:lvl4pPr>
            <a:lvl5pPr>
              <a:buNone/>
              <a:defRPr/>
            </a:lvl5pPr>
          </a:lstStyle>
          <a:p>
            <a:pPr lvl="0"/>
            <a:r>
              <a:rPr lang="en-US" dirty="0"/>
              <a:t>END TIMELINE</a:t>
            </a:r>
          </a:p>
        </p:txBody>
      </p:sp>
      <p:sp>
        <p:nvSpPr>
          <p:cNvPr id="5" name="Text Placeholder 4">
            <a:extLst>
              <a:ext uri="{FF2B5EF4-FFF2-40B4-BE49-F238E27FC236}">
                <a16:creationId xmlns:a16="http://schemas.microsoft.com/office/drawing/2014/main" id="{125BD3AA-2A41-1248-8768-748752CE1E49}"/>
              </a:ext>
            </a:extLst>
          </p:cNvPr>
          <p:cNvSpPr>
            <a:spLocks noGrp="1"/>
          </p:cNvSpPr>
          <p:nvPr>
            <p:ph type="body" sz="quarter" idx="29"/>
          </p:nvPr>
        </p:nvSpPr>
        <p:spPr>
          <a:xfrm>
            <a:off x="4575086" y="2777150"/>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cxnSp>
        <p:nvCxnSpPr>
          <p:cNvPr id="33" name="Straight Connector 32">
            <a:extLst>
              <a:ext uri="{FF2B5EF4-FFF2-40B4-BE49-F238E27FC236}">
                <a16:creationId xmlns:a16="http://schemas.microsoft.com/office/drawing/2014/main" id="{32B9DE6E-B6E5-F546-A858-35AAF3B7D9E0}"/>
              </a:ext>
            </a:extLst>
          </p:cNvPr>
          <p:cNvCxnSpPr/>
          <p:nvPr userDrawn="1"/>
        </p:nvCxnSpPr>
        <p:spPr>
          <a:xfrm>
            <a:off x="4175039" y="1509402"/>
            <a:ext cx="266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06F6698B-992A-2A4D-AC71-386D1BB78100}"/>
              </a:ext>
            </a:extLst>
          </p:cNvPr>
          <p:cNvSpPr>
            <a:spLocks noGrp="1"/>
          </p:cNvSpPr>
          <p:nvPr>
            <p:ph type="body" sz="quarter" idx="31" hasCustomPrompt="1"/>
          </p:nvPr>
        </p:nvSpPr>
        <p:spPr>
          <a:xfrm>
            <a:off x="2054404" y="1377640"/>
            <a:ext cx="2120631" cy="263525"/>
          </a:xfrm>
        </p:spPr>
        <p:txBody>
          <a:bodyPr/>
          <a:lstStyle>
            <a:lvl1pPr algn="r">
              <a:buNone/>
              <a:defRPr sz="1600" b="1"/>
            </a:lvl1pPr>
            <a:lvl2pPr>
              <a:buNone/>
              <a:defRPr/>
            </a:lvl2pPr>
            <a:lvl3pPr>
              <a:buNone/>
              <a:defRPr/>
            </a:lvl3pPr>
            <a:lvl4pPr>
              <a:buNone/>
              <a:defRPr/>
            </a:lvl4pPr>
            <a:lvl5pPr>
              <a:buNone/>
              <a:defRPr/>
            </a:lvl5pPr>
          </a:lstStyle>
          <a:p>
            <a:pPr lvl="0"/>
            <a:r>
              <a:rPr lang="en-US" dirty="0"/>
              <a:t>ENTER DATE HERE</a:t>
            </a:r>
          </a:p>
        </p:txBody>
      </p:sp>
      <p:sp>
        <p:nvSpPr>
          <p:cNvPr id="36" name="Text Placeholder 4">
            <a:extLst>
              <a:ext uri="{FF2B5EF4-FFF2-40B4-BE49-F238E27FC236}">
                <a16:creationId xmlns:a16="http://schemas.microsoft.com/office/drawing/2014/main" id="{C58247D0-FCA1-A547-A615-834CB67655CC}"/>
              </a:ext>
            </a:extLst>
          </p:cNvPr>
          <p:cNvSpPr>
            <a:spLocks noGrp="1"/>
          </p:cNvSpPr>
          <p:nvPr>
            <p:ph type="body" sz="quarter" idx="33"/>
          </p:nvPr>
        </p:nvSpPr>
        <p:spPr>
          <a:xfrm>
            <a:off x="4575085" y="859158"/>
            <a:ext cx="3559175" cy="1301750"/>
          </a:xfrm>
        </p:spPr>
        <p:txBody>
          <a:bodyPr numCol="1"/>
          <a:lstStyle>
            <a:lvl1pPr marL="0" algn="l">
              <a:buFontTx/>
              <a:buNone/>
              <a:defRPr lang="en-US" b="0" i="0" smtClean="0">
                <a:effectLst/>
              </a:defRPr>
            </a:lvl1pPr>
            <a:lvl2pPr>
              <a:buNone/>
              <a:defRPr sz="1400"/>
            </a:lvl2pPr>
            <a:lvl3pPr>
              <a:buNone/>
              <a:defRPr sz="1400"/>
            </a:lvl3pPr>
            <a:lvl4pPr>
              <a:buNone/>
              <a:defRPr sz="1400"/>
            </a:lvl4pPr>
            <a:lvl5pPr>
              <a:buNone/>
              <a:defRPr sz="1400"/>
            </a:lvl5pPr>
          </a:lstStyle>
          <a:p>
            <a:pPr lvl="0"/>
            <a:r>
              <a:rPr lang="en-US" b="0" i="0">
                <a:solidFill>
                  <a:srgbClr val="000000"/>
                </a:solidFill>
                <a:effectLst/>
                <a:latin typeface="Open Sans"/>
              </a:rPr>
              <a:t>Click to edit Master text styles</a:t>
            </a:r>
          </a:p>
        </p:txBody>
      </p:sp>
      <p:sp>
        <p:nvSpPr>
          <p:cNvPr id="2" name="Date Placeholder 1">
            <a:extLst>
              <a:ext uri="{FF2B5EF4-FFF2-40B4-BE49-F238E27FC236}">
                <a16:creationId xmlns:a16="http://schemas.microsoft.com/office/drawing/2014/main" id="{4A4EDEE3-F8B2-FA4A-A24F-05F82B621118}"/>
              </a:ext>
            </a:extLst>
          </p:cNvPr>
          <p:cNvSpPr>
            <a:spLocks noGrp="1"/>
          </p:cNvSpPr>
          <p:nvPr>
            <p:ph type="dt" sz="half" idx="34"/>
          </p:nvPr>
        </p:nvSpPr>
        <p:spPr/>
        <p:txBody>
          <a:bodyPr/>
          <a:lstStyle/>
          <a:p>
            <a:fld id="{A44D27BF-04F5-D545-BAAD-A4550D0AA083}"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98D4874F-B3E6-DC4B-B2FA-E479595C6245}"/>
              </a:ext>
            </a:extLst>
          </p:cNvPr>
          <p:cNvSpPr>
            <a:spLocks noGrp="1"/>
          </p:cNvSpPr>
          <p:nvPr>
            <p:ph type="ftr" sz="quarter" idx="35"/>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Regional Transportation District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2B2936B2-8E51-214A-ADAC-F28ACCD7B380}"/>
              </a:ext>
            </a:extLst>
          </p:cNvPr>
          <p:cNvSpPr>
            <a:spLocks noGrp="1"/>
          </p:cNvSpPr>
          <p:nvPr>
            <p:ph type="sldNum" sz="quarter" idx="36"/>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23227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2300" y="6356350"/>
            <a:ext cx="2743200" cy="365125"/>
          </a:xfrm>
        </p:spPr>
        <p:txBody>
          <a:bodyPr/>
          <a:lstStyle/>
          <a:p>
            <a:fld id="{3A127057-960C-4947-9399-F3084D7DDAA9}" type="datetime4">
              <a:rPr lang="en-US" smtClean="0"/>
              <a:t>December 21, 2023</a:t>
            </a:fld>
            <a:endParaRPr lang="en-US" dirty="0"/>
          </a:p>
        </p:txBody>
      </p:sp>
      <p:sp>
        <p:nvSpPr>
          <p:cNvPr id="5" name="Title 1">
            <a:extLst>
              <a:ext uri="{FF2B5EF4-FFF2-40B4-BE49-F238E27FC236}">
                <a16:creationId xmlns:a16="http://schemas.microsoft.com/office/drawing/2014/main" id="{F02D446A-9A51-FF4F-8927-FF45BCE946A5}"/>
              </a:ext>
            </a:extLst>
          </p:cNvPr>
          <p:cNvSpPr txBox="1">
            <a:spLocks/>
          </p:cNvSpPr>
          <p:nvPr userDrawn="1"/>
        </p:nvSpPr>
        <p:spPr>
          <a:xfrm>
            <a:off x="622300" y="2721136"/>
            <a:ext cx="7359327" cy="1630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ln>
                  <a:noFill/>
                </a:ln>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Questions?</a:t>
            </a:r>
            <a:endParaRPr lang="en-US" dirty="0"/>
          </a:p>
        </p:txBody>
      </p:sp>
    </p:spTree>
    <p:extLst>
      <p:ext uri="{BB962C8B-B14F-4D97-AF65-F5344CB8AC3E}">
        <p14:creationId xmlns:p14="http://schemas.microsoft.com/office/powerpoint/2010/main" val="21682626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estions - mountain">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2300" y="6356350"/>
            <a:ext cx="2743200" cy="365125"/>
          </a:xfrm>
        </p:spPr>
        <p:txBody>
          <a:bodyPr/>
          <a:lstStyle/>
          <a:p>
            <a:fld id="{5D1591C4-2339-2148-8ECF-E0D643F599B2}" type="datetime4">
              <a:rPr lang="en-US" smtClean="0"/>
              <a:t>December 21, 2023</a:t>
            </a:fld>
            <a:endParaRPr lang="en-US" dirty="0"/>
          </a:p>
        </p:txBody>
      </p:sp>
      <p:sp>
        <p:nvSpPr>
          <p:cNvPr id="5" name="Title 1">
            <a:extLst>
              <a:ext uri="{FF2B5EF4-FFF2-40B4-BE49-F238E27FC236}">
                <a16:creationId xmlns:a16="http://schemas.microsoft.com/office/drawing/2014/main" id="{724AE2E5-C32B-D944-9516-2D76949B4BDA}"/>
              </a:ext>
            </a:extLst>
          </p:cNvPr>
          <p:cNvSpPr txBox="1">
            <a:spLocks/>
          </p:cNvSpPr>
          <p:nvPr userDrawn="1"/>
        </p:nvSpPr>
        <p:spPr>
          <a:xfrm>
            <a:off x="622300" y="993831"/>
            <a:ext cx="7359327" cy="17938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solidFill>
                  <a:schemeClr val="accent1"/>
                </a:solidFill>
              </a:rPr>
              <a:t>Questions? </a:t>
            </a:r>
          </a:p>
        </p:txBody>
      </p:sp>
    </p:spTree>
    <p:extLst>
      <p:ext uri="{BB962C8B-B14F-4D97-AF65-F5344CB8AC3E}">
        <p14:creationId xmlns:p14="http://schemas.microsoft.com/office/powerpoint/2010/main" val="22825927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2300" y="6356350"/>
            <a:ext cx="2743200" cy="365125"/>
          </a:xfrm>
        </p:spPr>
        <p:txBody>
          <a:bodyPr/>
          <a:lstStyle/>
          <a:p>
            <a:fld id="{F07C3AD2-30FC-DF40-950D-E2ACE96B8AAB}" type="datetime4">
              <a:rPr lang="en-US" smtClean="0"/>
              <a:t>December 21, 2023</a:t>
            </a:fld>
            <a:endParaRPr lang="en-US" dirty="0"/>
          </a:p>
        </p:txBody>
      </p:sp>
      <p:sp>
        <p:nvSpPr>
          <p:cNvPr id="5" name="Title 1">
            <a:extLst>
              <a:ext uri="{FF2B5EF4-FFF2-40B4-BE49-F238E27FC236}">
                <a16:creationId xmlns:a16="http://schemas.microsoft.com/office/drawing/2014/main" id="{724AE2E5-C32B-D944-9516-2D76949B4BDA}"/>
              </a:ext>
            </a:extLst>
          </p:cNvPr>
          <p:cNvSpPr txBox="1">
            <a:spLocks/>
          </p:cNvSpPr>
          <p:nvPr userDrawn="1"/>
        </p:nvSpPr>
        <p:spPr>
          <a:xfrm>
            <a:off x="622300" y="2587041"/>
            <a:ext cx="7359327" cy="17938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dirty="0"/>
              <a:t>Thank you.</a:t>
            </a:r>
          </a:p>
        </p:txBody>
      </p:sp>
      <p:pic>
        <p:nvPicPr>
          <p:cNvPr id="3" name="Picture 2">
            <a:extLst>
              <a:ext uri="{FF2B5EF4-FFF2-40B4-BE49-F238E27FC236}">
                <a16:creationId xmlns:a16="http://schemas.microsoft.com/office/drawing/2014/main" id="{243556BD-E5E3-F14C-9186-4B1EEE5C87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300" y="647700"/>
            <a:ext cx="1587500" cy="1587500"/>
          </a:xfrm>
          <a:prstGeom prst="rect">
            <a:avLst/>
          </a:prstGeom>
        </p:spPr>
      </p:pic>
      <p:sp>
        <p:nvSpPr>
          <p:cNvPr id="8" name="Title 1">
            <a:extLst>
              <a:ext uri="{FF2B5EF4-FFF2-40B4-BE49-F238E27FC236}">
                <a16:creationId xmlns:a16="http://schemas.microsoft.com/office/drawing/2014/main" id="{18CFB39D-1E76-A248-AC95-222F55FEAA33}"/>
              </a:ext>
            </a:extLst>
          </p:cNvPr>
          <p:cNvSpPr txBox="1">
            <a:spLocks/>
          </p:cNvSpPr>
          <p:nvPr userDrawn="1"/>
        </p:nvSpPr>
        <p:spPr>
          <a:xfrm>
            <a:off x="622300" y="4367596"/>
            <a:ext cx="7359327"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1800" b="0" dirty="0" err="1"/>
              <a:t>rtd-denver.com</a:t>
            </a:r>
            <a:endParaRPr lang="en-US" sz="1800" b="0" dirty="0"/>
          </a:p>
        </p:txBody>
      </p:sp>
    </p:spTree>
    <p:extLst>
      <p:ext uri="{BB962C8B-B14F-4D97-AF65-F5344CB8AC3E}">
        <p14:creationId xmlns:p14="http://schemas.microsoft.com/office/powerpoint/2010/main" val="7403858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hank you - mountain">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7213922-ED55-4E4E-BAC5-EC69CB18E86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17292" y="3626602"/>
            <a:ext cx="8067384" cy="3308888"/>
          </a:xfrm>
          <a:prstGeom prst="rect">
            <a:avLst/>
          </a:prstGeom>
        </p:spPr>
      </p:pic>
      <p:sp>
        <p:nvSpPr>
          <p:cNvPr id="5" name="Title 1">
            <a:extLst>
              <a:ext uri="{FF2B5EF4-FFF2-40B4-BE49-F238E27FC236}">
                <a16:creationId xmlns:a16="http://schemas.microsoft.com/office/drawing/2014/main" id="{724AE2E5-C32B-D944-9516-2D76949B4BDA}"/>
              </a:ext>
            </a:extLst>
          </p:cNvPr>
          <p:cNvSpPr txBox="1">
            <a:spLocks/>
          </p:cNvSpPr>
          <p:nvPr userDrawn="1"/>
        </p:nvSpPr>
        <p:spPr>
          <a:xfrm>
            <a:off x="622300" y="993831"/>
            <a:ext cx="7359327" cy="179383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chemeClr val="accent1"/>
                </a:solidFill>
              </a:rPr>
              <a:t>We Make Lives Better Through Connections.</a:t>
            </a:r>
          </a:p>
        </p:txBody>
      </p:sp>
      <p:sp>
        <p:nvSpPr>
          <p:cNvPr id="8" name="Title 1">
            <a:extLst>
              <a:ext uri="{FF2B5EF4-FFF2-40B4-BE49-F238E27FC236}">
                <a16:creationId xmlns:a16="http://schemas.microsoft.com/office/drawing/2014/main" id="{18CFB39D-1E76-A248-AC95-222F55FEAA33}"/>
              </a:ext>
            </a:extLst>
          </p:cNvPr>
          <p:cNvSpPr txBox="1">
            <a:spLocks/>
          </p:cNvSpPr>
          <p:nvPr userDrawn="1"/>
        </p:nvSpPr>
        <p:spPr>
          <a:xfrm>
            <a:off x="593671" y="6356350"/>
            <a:ext cx="3816119"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1800" b="0" err="1">
                <a:solidFill>
                  <a:schemeClr val="tx1"/>
                </a:solidFill>
              </a:rPr>
              <a:t>rtd-denver.com</a:t>
            </a:r>
            <a:endParaRPr lang="en-US" sz="1800" b="0">
              <a:solidFill>
                <a:schemeClr val="tx1"/>
              </a:solidFill>
            </a:endParaRPr>
          </a:p>
        </p:txBody>
      </p:sp>
      <p:sp>
        <p:nvSpPr>
          <p:cNvPr id="7" name="Rectangle 6">
            <a:extLst>
              <a:ext uri="{FF2B5EF4-FFF2-40B4-BE49-F238E27FC236}">
                <a16:creationId xmlns:a16="http://schemas.microsoft.com/office/drawing/2014/main" id="{2E7201DD-E525-984F-AF8F-FF24014B0F25}"/>
              </a:ext>
            </a:extLst>
          </p:cNvPr>
          <p:cNvSpPr/>
          <p:nvPr userDrawn="1"/>
        </p:nvSpPr>
        <p:spPr>
          <a:xfrm>
            <a:off x="740566" y="2928939"/>
            <a:ext cx="7088983" cy="1353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7587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 mountain">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7213922-ED55-4E4E-BAC5-EC69CB18E86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17292" y="3626602"/>
            <a:ext cx="8067384" cy="3308888"/>
          </a:xfrm>
          <a:prstGeom prst="rect">
            <a:avLst/>
          </a:prstGeom>
        </p:spPr>
      </p:pic>
      <p:sp>
        <p:nvSpPr>
          <p:cNvPr id="5" name="Title 1">
            <a:extLst>
              <a:ext uri="{FF2B5EF4-FFF2-40B4-BE49-F238E27FC236}">
                <a16:creationId xmlns:a16="http://schemas.microsoft.com/office/drawing/2014/main" id="{724AE2E5-C32B-D944-9516-2D76949B4BDA}"/>
              </a:ext>
            </a:extLst>
          </p:cNvPr>
          <p:cNvSpPr txBox="1">
            <a:spLocks/>
          </p:cNvSpPr>
          <p:nvPr userDrawn="1"/>
        </p:nvSpPr>
        <p:spPr>
          <a:xfrm>
            <a:off x="622300" y="993831"/>
            <a:ext cx="7359327" cy="17938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chemeClr val="accent1"/>
                </a:solidFill>
              </a:rPr>
              <a:t>Thank you.</a:t>
            </a:r>
          </a:p>
        </p:txBody>
      </p:sp>
      <p:sp>
        <p:nvSpPr>
          <p:cNvPr id="8" name="Title 1">
            <a:extLst>
              <a:ext uri="{FF2B5EF4-FFF2-40B4-BE49-F238E27FC236}">
                <a16:creationId xmlns:a16="http://schemas.microsoft.com/office/drawing/2014/main" id="{18CFB39D-1E76-A248-AC95-222F55FEAA33}"/>
              </a:ext>
            </a:extLst>
          </p:cNvPr>
          <p:cNvSpPr txBox="1">
            <a:spLocks/>
          </p:cNvSpPr>
          <p:nvPr userDrawn="1"/>
        </p:nvSpPr>
        <p:spPr>
          <a:xfrm>
            <a:off x="593671" y="6356350"/>
            <a:ext cx="3816119"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1800" b="0" err="1">
                <a:solidFill>
                  <a:schemeClr val="tx1"/>
                </a:solidFill>
              </a:rPr>
              <a:t>rtd-denver.com</a:t>
            </a:r>
            <a:endParaRPr lang="en-US" sz="1800" b="0">
              <a:solidFill>
                <a:schemeClr val="tx1"/>
              </a:solidFill>
            </a:endParaRPr>
          </a:p>
        </p:txBody>
      </p:sp>
    </p:spTree>
    <p:extLst>
      <p:ext uri="{BB962C8B-B14F-4D97-AF65-F5344CB8AC3E}">
        <p14:creationId xmlns:p14="http://schemas.microsoft.com/office/powerpoint/2010/main" val="22678921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54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dirty="0"/>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10216450" cy="4559402"/>
          </a:xfrm>
        </p:spPr>
        <p:txBody>
          <a:bodyPr/>
          <a:lstStyle>
            <a:lvl1pPr>
              <a:buClr>
                <a:schemeClr val="accent1"/>
              </a:buClr>
              <a:buSzPct val="150000"/>
              <a:defRPr/>
            </a:lvl1pPr>
            <a:lvl2pPr>
              <a:buClr>
                <a:schemeClr val="accent1"/>
              </a:buClr>
              <a:buSzPct val="150000"/>
              <a:defRPr/>
            </a:lvl2pPr>
            <a:lvl3pPr>
              <a:buClr>
                <a:schemeClr val="accent1"/>
              </a:buClr>
              <a:buSzPct val="150000"/>
              <a:defRPr/>
            </a:lvl3pPr>
            <a:lvl4pPr>
              <a:buClr>
                <a:schemeClr val="accent1"/>
              </a:buClr>
              <a:buSzPct val="150000"/>
              <a:defRPr/>
            </a:lvl4pPr>
            <a:lvl5pPr>
              <a:buClr>
                <a:schemeClr val="accent1"/>
              </a:buClr>
              <a:buSzPct val="150000"/>
              <a:defRPr sz="1200"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D8CA2B82-A0F6-F04E-B753-CD1A74DDE7D4}"/>
              </a:ext>
            </a:extLst>
          </p:cNvPr>
          <p:cNvSpPr>
            <a:spLocks noGrp="1"/>
          </p:cNvSpPr>
          <p:nvPr>
            <p:ph type="dt" sz="half" idx="11"/>
          </p:nvPr>
        </p:nvSpPr>
        <p:spPr/>
        <p:txBody>
          <a:bodyPr/>
          <a:lstStyle/>
          <a:p>
            <a:fld id="{26F1F701-6B14-48D7-941C-72BA0F0CA4B9}"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A7588EB5-D554-6D4E-9830-E9C44C91CE9D}"/>
              </a:ext>
            </a:extLst>
          </p:cNvPr>
          <p:cNvSpPr>
            <a:spLocks noGrp="1"/>
          </p:cNvSpPr>
          <p:nvPr>
            <p:ph type="ftr" sz="quarter" idx="12"/>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6AF1E7BA-2F9E-424D-BFD4-AF6E251976BA}"/>
              </a:ext>
            </a:extLst>
          </p:cNvPr>
          <p:cNvSpPr>
            <a:spLocks noGrp="1"/>
          </p:cNvSpPr>
          <p:nvPr>
            <p:ph type="sldNum" sz="quarter" idx="13"/>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378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 Phot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0256A-4677-4849-8012-698122D6F13C}"/>
              </a:ext>
            </a:extLst>
          </p:cNvPr>
          <p:cNvSpPr>
            <a:spLocks noGrp="1"/>
          </p:cNvSpPr>
          <p:nvPr>
            <p:ph type="title"/>
          </p:nvPr>
        </p:nvSpPr>
        <p:spPr>
          <a:xfrm>
            <a:off x="311258" y="210142"/>
            <a:ext cx="10515600" cy="1325563"/>
          </a:xfrm>
        </p:spPr>
        <p:txBody>
          <a:bodyPr/>
          <a:lstStyle/>
          <a:p>
            <a:r>
              <a:rPr lang="en-US" dirty="0"/>
              <a:t>Click to edit Master title style</a:t>
            </a:r>
          </a:p>
        </p:txBody>
      </p:sp>
      <p:sp>
        <p:nvSpPr>
          <p:cNvPr id="8" name="Rectangle 7">
            <a:extLst>
              <a:ext uri="{FF2B5EF4-FFF2-40B4-BE49-F238E27FC236}">
                <a16:creationId xmlns:a16="http://schemas.microsoft.com/office/drawing/2014/main" id="{07BC146F-17AB-BB4B-829D-5E8112F0C8C2}"/>
              </a:ext>
            </a:extLst>
          </p:cNvPr>
          <p:cNvSpPr/>
          <p:nvPr userDrawn="1"/>
        </p:nvSpPr>
        <p:spPr>
          <a:xfrm>
            <a:off x="0" y="1301858"/>
            <a:ext cx="2433234" cy="92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07A8CFBB-EB14-314D-9BC7-04ED773C884E}"/>
              </a:ext>
            </a:extLst>
          </p:cNvPr>
          <p:cNvSpPr>
            <a:spLocks noGrp="1"/>
          </p:cNvSpPr>
          <p:nvPr>
            <p:ph type="body" sz="quarter" idx="10"/>
          </p:nvPr>
        </p:nvSpPr>
        <p:spPr>
          <a:xfrm>
            <a:off x="610408" y="1796948"/>
            <a:ext cx="6804025" cy="455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3" name="Picture Placeholder 2">
            <a:extLst>
              <a:ext uri="{FF2B5EF4-FFF2-40B4-BE49-F238E27FC236}">
                <a16:creationId xmlns:a16="http://schemas.microsoft.com/office/drawing/2014/main" id="{420ABD3F-63FF-7E4D-A6DC-FEF8048760CF}"/>
              </a:ext>
            </a:extLst>
          </p:cNvPr>
          <p:cNvSpPr>
            <a:spLocks noGrp="1"/>
          </p:cNvSpPr>
          <p:nvPr>
            <p:ph type="pic" sz="quarter" idx="11" hasCustomPrompt="1"/>
          </p:nvPr>
        </p:nvSpPr>
        <p:spPr>
          <a:xfrm>
            <a:off x="7615064" y="1796948"/>
            <a:ext cx="4089400" cy="4559402"/>
          </a:xfrm>
        </p:spPr>
        <p:txBody>
          <a:bodyPr/>
          <a:lstStyle>
            <a:lvl1pPr algn="ctr">
              <a:buNone/>
              <a:defRPr/>
            </a:lvl1pPr>
          </a:lstStyle>
          <a:p>
            <a:r>
              <a:rPr lang="en-US" dirty="0"/>
              <a:t>Drag and Drop Photo</a:t>
            </a:r>
          </a:p>
        </p:txBody>
      </p:sp>
      <p:sp>
        <p:nvSpPr>
          <p:cNvPr id="2" name="Date Placeholder 1">
            <a:extLst>
              <a:ext uri="{FF2B5EF4-FFF2-40B4-BE49-F238E27FC236}">
                <a16:creationId xmlns:a16="http://schemas.microsoft.com/office/drawing/2014/main" id="{3C9D2E47-3D5D-0B45-848D-19A628D83592}"/>
              </a:ext>
            </a:extLst>
          </p:cNvPr>
          <p:cNvSpPr>
            <a:spLocks noGrp="1"/>
          </p:cNvSpPr>
          <p:nvPr>
            <p:ph type="dt" sz="half" idx="12"/>
          </p:nvPr>
        </p:nvSpPr>
        <p:spPr/>
        <p:txBody>
          <a:bodyPr/>
          <a:lstStyle/>
          <a:p>
            <a:fld id="{BC4CBD06-828C-4556-B9DB-6CBA363D7C41}"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0C37264A-74EE-4B4B-8A1C-E3DFA3031562}"/>
              </a:ext>
            </a:extLst>
          </p:cNvPr>
          <p:cNvSpPr>
            <a:spLocks noGrp="1"/>
          </p:cNvSpPr>
          <p:nvPr>
            <p:ph type="ftr" sz="quarter" idx="13"/>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293CA727-7635-3A46-BD5F-CBA9F397CF91}"/>
              </a:ext>
            </a:extLst>
          </p:cNvPr>
          <p:cNvSpPr>
            <a:spLocks noGrp="1"/>
          </p:cNvSpPr>
          <p:nvPr>
            <p:ph type="sldNum" sz="quarter" idx="14"/>
          </p:nvPr>
        </p:nvSpPr>
        <p:spPr/>
        <p:txBody>
          <a:body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79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47" Type="http://schemas.openxmlformats.org/officeDocument/2006/relationships/slideLayout" Target="../slideLayouts/slideLayout72.xml"/><Relationship Id="rId50" Type="http://schemas.openxmlformats.org/officeDocument/2006/relationships/slideLayout" Target="../slideLayouts/slideLayout75.xml"/><Relationship Id="rId55" Type="http://schemas.openxmlformats.org/officeDocument/2006/relationships/theme" Target="../theme/theme2.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9" Type="http://schemas.openxmlformats.org/officeDocument/2006/relationships/slideLayout" Target="../slideLayouts/slideLayout54.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3" Type="http://schemas.openxmlformats.org/officeDocument/2006/relationships/slideLayout" Target="../slideLayouts/slideLayout78.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52" Type="http://schemas.openxmlformats.org/officeDocument/2006/relationships/slideLayout" Target="../slideLayouts/slideLayout77.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48" Type="http://schemas.openxmlformats.org/officeDocument/2006/relationships/slideLayout" Target="../slideLayouts/slideLayout73.xml"/><Relationship Id="rId8" Type="http://schemas.openxmlformats.org/officeDocument/2006/relationships/slideLayout" Target="../slideLayouts/slideLayout33.xml"/><Relationship Id="rId51" Type="http://schemas.openxmlformats.org/officeDocument/2006/relationships/slideLayout" Target="../slideLayouts/slideLayout76.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20" Type="http://schemas.openxmlformats.org/officeDocument/2006/relationships/slideLayout" Target="../slideLayouts/slideLayout45.xml"/><Relationship Id="rId41" Type="http://schemas.openxmlformats.org/officeDocument/2006/relationships/slideLayout" Target="../slideLayouts/slideLayout66.xml"/><Relationship Id="rId54" Type="http://schemas.openxmlformats.org/officeDocument/2006/relationships/slideLayout" Target="../slideLayouts/slideLayout79.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4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9F26A2D-07AF-4662-9ECF-CA0DE0D82131}" type="datetime3">
              <a:rPr lang="en-US" smtClean="0"/>
              <a:t>21 December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745633"/>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1" r:id="rId3"/>
    <p:sldLayoutId id="2147483699" r:id="rId4"/>
    <p:sldLayoutId id="2147483686" r:id="rId5"/>
    <p:sldLayoutId id="2147483703" r:id="rId6"/>
    <p:sldLayoutId id="2147483688" r:id="rId7"/>
    <p:sldLayoutId id="2147483679" r:id="rId8"/>
    <p:sldLayoutId id="2147483680" r:id="rId9"/>
    <p:sldLayoutId id="2147483682" r:id="rId10"/>
    <p:sldLayoutId id="2147483684" r:id="rId11"/>
    <p:sldLayoutId id="2147483691" r:id="rId12"/>
    <p:sldLayoutId id="2147483689" r:id="rId13"/>
    <p:sldLayoutId id="2147483692" r:id="rId14"/>
    <p:sldLayoutId id="2147483690" r:id="rId15"/>
    <p:sldLayoutId id="2147483694" r:id="rId16"/>
    <p:sldLayoutId id="2147483683" r:id="rId17"/>
    <p:sldLayoutId id="2147483695" r:id="rId18"/>
    <p:sldLayoutId id="2147483696" r:id="rId19"/>
    <p:sldLayoutId id="2147483697" r:id="rId20"/>
    <p:sldLayoutId id="2147483698" r:id="rId21"/>
    <p:sldLayoutId id="2147483701" r:id="rId22"/>
    <p:sldLayoutId id="2147483702" r:id="rId23"/>
    <p:sldLayoutId id="2147483700" r:id="rId24"/>
    <p:sldLayoutId id="2147483704" r:id="rId25"/>
  </p:sldLayoutIdLst>
  <p:hf sldNum="0" hdr="0" ftr="0" dt="0"/>
  <p:txStyles>
    <p:titleStyle>
      <a:lvl1pPr algn="l" defTabSz="914400" rtl="0" eaLnBrk="1" latinLnBrk="0" hangingPunct="1">
        <a:lnSpc>
          <a:spcPct val="90000"/>
        </a:lnSpc>
        <a:spcBef>
          <a:spcPct val="0"/>
        </a:spcBef>
        <a:buNone/>
        <a:defRPr sz="32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chemeClr val="accent1"/>
        </a:buClr>
        <a:buSzPct val="150000"/>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chemeClr val="accent1"/>
        </a:buClr>
        <a:buSzPct val="150000"/>
        <a:buFont typeface="Wingdings"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chemeClr val="accent1"/>
        </a:buClr>
        <a:buSzPct val="150000"/>
        <a:buFont typeface="Wingdings"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chemeClr val="accent1"/>
        </a:buClr>
        <a:buSzPct val="150000"/>
        <a:buFont typeface="Wingdings" pitchFamily="2" charset="2"/>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chemeClr val="accent1"/>
        </a:buClr>
        <a:buSzPct val="150000"/>
        <a:buFont typeface="Wingdings" pitchFamily="2" charset="2"/>
        <a:buChar char="§"/>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39E8B0D9-019B-D148-A4E8-5F13B25F5EC7}" type="datetime4">
              <a:rPr lang="en-US" smtClean="0"/>
              <a:t>December 21, 2023</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latin typeface="Tahoma" panose="020B0604030504040204" pitchFamily="34" charset="0"/>
                <a:ea typeface="Tahoma" panose="020B0604030504040204" pitchFamily="34" charset="0"/>
                <a:cs typeface="Tahoma" panose="020B0604030504040204" pitchFamily="34" charset="0"/>
              </a:rPr>
              <a:t>Regional Transportation District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3D05135-2B8F-5842-ADA1-E54D168629AE}" type="slidenum">
              <a:rPr lang="en-US" smtClean="0"/>
              <a:pPr/>
              <a:t>‹#›</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753233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1" r:id="rId36"/>
    <p:sldLayoutId id="2147483742" r:id="rId37"/>
    <p:sldLayoutId id="2147483743" r:id="rId38"/>
    <p:sldLayoutId id="2147483744" r:id="rId39"/>
    <p:sldLayoutId id="2147483745" r:id="rId40"/>
    <p:sldLayoutId id="2147483746" r:id="rId41"/>
    <p:sldLayoutId id="2147483747" r:id="rId42"/>
    <p:sldLayoutId id="2147483748" r:id="rId43"/>
    <p:sldLayoutId id="2147483749" r:id="rId44"/>
    <p:sldLayoutId id="2147483750" r:id="rId45"/>
    <p:sldLayoutId id="2147483751" r:id="rId46"/>
    <p:sldLayoutId id="2147483752" r:id="rId47"/>
    <p:sldLayoutId id="2147483753" r:id="rId48"/>
    <p:sldLayoutId id="2147483754" r:id="rId49"/>
    <p:sldLayoutId id="2147483755" r:id="rId50"/>
    <p:sldLayoutId id="2147483756" r:id="rId51"/>
    <p:sldLayoutId id="2147483757" r:id="rId52"/>
    <p:sldLayoutId id="2147483758" r:id="rId53"/>
    <p:sldLayoutId id="2147483759" r:id="rId54"/>
  </p:sldLayoutIdLst>
  <p:hf hdr="0" ftr="0"/>
  <p:txStyles>
    <p:titleStyle>
      <a:lvl1pPr algn="l" defTabSz="914400" rtl="0" eaLnBrk="1" latinLnBrk="0" hangingPunct="1">
        <a:lnSpc>
          <a:spcPct val="90000"/>
        </a:lnSpc>
        <a:spcBef>
          <a:spcPct val="0"/>
        </a:spcBef>
        <a:buNone/>
        <a:defRPr sz="32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rtd-denver.com/doing-business-with-rtd" TargetMode="Externa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rtd-denver.com/doing-business-with-rtd" TargetMode="Externa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6BD3-ECD9-014F-845C-5E59A4D0708A}"/>
              </a:ext>
            </a:extLst>
          </p:cNvPr>
          <p:cNvSpPr>
            <a:spLocks noGrp="1"/>
          </p:cNvSpPr>
          <p:nvPr>
            <p:ph type="ctrTitle"/>
          </p:nvPr>
        </p:nvSpPr>
        <p:spPr>
          <a:xfrm>
            <a:off x="529833" y="2640623"/>
            <a:ext cx="9749609" cy="1039533"/>
          </a:xfrm>
        </p:spPr>
        <p:txBody>
          <a:bodyPr>
            <a:normAutofit fontScale="90000"/>
          </a:bodyPr>
          <a:lstStyle/>
          <a:p>
            <a:br>
              <a:rPr lang="en-US" sz="4000" dirty="0"/>
            </a:br>
            <a:r>
              <a:rPr lang="en-US" sz="3200" dirty="0" err="1"/>
              <a:t>OpenGov</a:t>
            </a:r>
            <a:r>
              <a:rPr lang="en-US" sz="3200" dirty="0"/>
              <a:t> Overview, Vendor Registration and Procurement Advice</a:t>
            </a:r>
          </a:p>
        </p:txBody>
      </p:sp>
      <p:sp>
        <p:nvSpPr>
          <p:cNvPr id="3" name="Subtitle 2">
            <a:extLst>
              <a:ext uri="{FF2B5EF4-FFF2-40B4-BE49-F238E27FC236}">
                <a16:creationId xmlns:a16="http://schemas.microsoft.com/office/drawing/2014/main" id="{B09274DF-950B-9B49-9538-A690159AEFE0}"/>
              </a:ext>
            </a:extLst>
          </p:cNvPr>
          <p:cNvSpPr>
            <a:spLocks noGrp="1"/>
          </p:cNvSpPr>
          <p:nvPr>
            <p:ph type="subTitle" idx="1"/>
          </p:nvPr>
        </p:nvSpPr>
        <p:spPr>
          <a:xfrm>
            <a:off x="622300" y="4033677"/>
            <a:ext cx="10258222" cy="1655762"/>
          </a:xfrm>
        </p:spPr>
        <p:txBody>
          <a:bodyPr>
            <a:noAutofit/>
          </a:bodyPr>
          <a:lstStyle/>
          <a:p>
            <a:r>
              <a:rPr lang="en-US" dirty="0"/>
              <a:t>Brenda Leo, CPPO, CPPB, Contract Manager</a:t>
            </a:r>
          </a:p>
          <a:p>
            <a:r>
              <a:rPr lang="en-US" dirty="0"/>
              <a:t>Contracting and Procurement</a:t>
            </a:r>
          </a:p>
          <a:p>
            <a:pPr algn="just"/>
            <a:endParaRPr lang="en-US" dirty="0"/>
          </a:p>
          <a:p>
            <a:pPr algn="just">
              <a:lnSpc>
                <a:spcPct val="134000"/>
              </a:lnSpc>
              <a:spcBef>
                <a:spcPts val="0"/>
              </a:spcBef>
            </a:pPr>
            <a:r>
              <a:rPr lang="en-US" sz="1000" i="1" dirty="0">
                <a:solidFill>
                  <a:schemeClr val="tx1"/>
                </a:solidFill>
              </a:rPr>
              <a:t>This presentation is the property of RTD and is being provided for informational purposes only. Nothing in this presentation is being offered as legal advice, nor does it create any form of agreement between RTD and the recipient. Further, this document and RTD’s procurement policies are subject to change at any time and without notice.</a:t>
            </a:r>
          </a:p>
        </p:txBody>
      </p:sp>
    </p:spTree>
    <p:extLst>
      <p:ext uri="{BB962C8B-B14F-4D97-AF65-F5344CB8AC3E}">
        <p14:creationId xmlns:p14="http://schemas.microsoft.com/office/powerpoint/2010/main" val="493068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C822AE-97AC-EB39-C163-780147221ACD}"/>
              </a:ext>
            </a:extLst>
          </p:cNvPr>
          <p:cNvSpPr>
            <a:spLocks noGrp="1"/>
          </p:cNvSpPr>
          <p:nvPr>
            <p:ph type="subTitle" idx="1"/>
          </p:nvPr>
        </p:nvSpPr>
        <p:spPr>
          <a:xfrm>
            <a:off x="6386402" y="2276062"/>
            <a:ext cx="5626100" cy="3821312"/>
          </a:xfrm>
        </p:spPr>
        <p:txBody>
          <a:bodyPr>
            <a:normAutofit/>
          </a:bodyPr>
          <a:lstStyle/>
          <a:p>
            <a:endParaRPr lang="en-US" dirty="0"/>
          </a:p>
          <a:p>
            <a:r>
              <a:rPr lang="en-US" dirty="0">
                <a:solidFill>
                  <a:schemeClr val="tx1"/>
                </a:solidFill>
              </a:rPr>
              <a:t>8. Open the </a:t>
            </a:r>
            <a:r>
              <a:rPr lang="en-US" dirty="0" err="1">
                <a:solidFill>
                  <a:schemeClr val="tx1"/>
                </a:solidFill>
              </a:rPr>
              <a:t>OpenGov</a:t>
            </a:r>
            <a:r>
              <a:rPr lang="en-US" dirty="0">
                <a:solidFill>
                  <a:schemeClr val="tx1"/>
                </a:solidFill>
              </a:rPr>
              <a:t> email and click on “Activate Account”.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Subtitle 6">
            <a:extLst>
              <a:ext uri="{FF2B5EF4-FFF2-40B4-BE49-F238E27FC236}">
                <a16:creationId xmlns:a16="http://schemas.microsoft.com/office/drawing/2014/main" id="{F8A66687-C005-92ED-63DA-FA6D4A6B14F2}"/>
              </a:ext>
            </a:extLst>
          </p:cNvPr>
          <p:cNvSpPr txBox="1">
            <a:spLocks/>
          </p:cNvSpPr>
          <p:nvPr/>
        </p:nvSpPr>
        <p:spPr>
          <a:xfrm>
            <a:off x="720792" y="2288788"/>
            <a:ext cx="5473700" cy="3821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SzPct val="150000"/>
              <a:buFont typeface="Wingdings" pitchFamily="2" charset="2"/>
              <a:buNone/>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chemeClr val="accent1"/>
              </a:buClr>
              <a:buSzPct val="150000"/>
              <a:buFont typeface="Wingdings" pitchFamily="2" charset="2"/>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accent1"/>
              </a:buClr>
              <a:buSzPct val="150000"/>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accent1"/>
              </a:buClr>
              <a:buSzPct val="150000"/>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chemeClr val="accent1"/>
              </a:buClr>
              <a:buSzPct val="150000"/>
              <a:buFont typeface="Wingdings" pitchFamily="2" charset="2"/>
              <a:buNone/>
              <a:defRPr sz="16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r>
              <a:rPr lang="en-US" dirty="0">
                <a:solidFill>
                  <a:schemeClr val="tx1"/>
                </a:solidFill>
              </a:rPr>
              <a:t>7. Confirmation of sign-up screen appears and </a:t>
            </a:r>
            <a:r>
              <a:rPr lang="en-US" dirty="0" err="1">
                <a:solidFill>
                  <a:schemeClr val="tx1"/>
                </a:solidFill>
              </a:rPr>
              <a:t>OpenGov</a:t>
            </a:r>
            <a:r>
              <a:rPr lang="en-US" dirty="0">
                <a:solidFill>
                  <a:schemeClr val="tx1"/>
                </a:solidFill>
              </a:rPr>
              <a:t> also sends an activation email. </a:t>
            </a:r>
          </a:p>
          <a:p>
            <a:endParaRPr lang="en-US" dirty="0"/>
          </a:p>
        </p:txBody>
      </p:sp>
      <p:pic>
        <p:nvPicPr>
          <p:cNvPr id="12" name="Picture 11">
            <a:extLst>
              <a:ext uri="{FF2B5EF4-FFF2-40B4-BE49-F238E27FC236}">
                <a16:creationId xmlns:a16="http://schemas.microsoft.com/office/drawing/2014/main" id="{06B31881-598D-A4E3-75D4-476894F2DDB0}"/>
              </a:ext>
            </a:extLst>
          </p:cNvPr>
          <p:cNvPicPr>
            <a:picLocks noChangeAspect="1"/>
          </p:cNvPicPr>
          <p:nvPr/>
        </p:nvPicPr>
        <p:blipFill>
          <a:blip r:embed="rId2"/>
          <a:stretch>
            <a:fillRect/>
          </a:stretch>
        </p:blipFill>
        <p:spPr>
          <a:xfrm>
            <a:off x="1697300" y="3465765"/>
            <a:ext cx="3475036" cy="2459425"/>
          </a:xfrm>
          <a:prstGeom prst="rect">
            <a:avLst/>
          </a:prstGeom>
        </p:spPr>
      </p:pic>
      <p:pic>
        <p:nvPicPr>
          <p:cNvPr id="14" name="Picture 13">
            <a:extLst>
              <a:ext uri="{FF2B5EF4-FFF2-40B4-BE49-F238E27FC236}">
                <a16:creationId xmlns:a16="http://schemas.microsoft.com/office/drawing/2014/main" id="{4B97D246-45F0-FCF0-21F7-31E20F8BAD2F}"/>
              </a:ext>
            </a:extLst>
          </p:cNvPr>
          <p:cNvPicPr>
            <a:picLocks noChangeAspect="1"/>
          </p:cNvPicPr>
          <p:nvPr/>
        </p:nvPicPr>
        <p:blipFill>
          <a:blip r:embed="rId3"/>
          <a:stretch>
            <a:fillRect/>
          </a:stretch>
        </p:blipFill>
        <p:spPr>
          <a:xfrm>
            <a:off x="7433306" y="3421983"/>
            <a:ext cx="3314666" cy="2530367"/>
          </a:xfrm>
          <a:prstGeom prst="rect">
            <a:avLst/>
          </a:prstGeom>
        </p:spPr>
      </p:pic>
      <p:cxnSp>
        <p:nvCxnSpPr>
          <p:cNvPr id="16" name="Straight Arrow Connector 15">
            <a:extLst>
              <a:ext uri="{FF2B5EF4-FFF2-40B4-BE49-F238E27FC236}">
                <a16:creationId xmlns:a16="http://schemas.microsoft.com/office/drawing/2014/main" id="{D4A9D67C-451D-197D-AC4F-410661A5471C}"/>
              </a:ext>
            </a:extLst>
          </p:cNvPr>
          <p:cNvCxnSpPr/>
          <p:nvPr/>
        </p:nvCxnSpPr>
        <p:spPr>
          <a:xfrm flipH="1">
            <a:off x="8564578" y="4671588"/>
            <a:ext cx="177447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9" name="Picture 18">
            <a:extLst>
              <a:ext uri="{FF2B5EF4-FFF2-40B4-BE49-F238E27FC236}">
                <a16:creationId xmlns:a16="http://schemas.microsoft.com/office/drawing/2014/main" id="{CA232C5C-CE6A-9409-EBB0-37324E50BC0B}"/>
              </a:ext>
            </a:extLst>
          </p:cNvPr>
          <p:cNvPicPr>
            <a:picLocks noChangeAspect="1"/>
          </p:cNvPicPr>
          <p:nvPr/>
        </p:nvPicPr>
        <p:blipFill>
          <a:blip r:embed="rId4"/>
          <a:stretch>
            <a:fillRect/>
          </a:stretch>
        </p:blipFill>
        <p:spPr>
          <a:xfrm>
            <a:off x="2089078" y="1042404"/>
            <a:ext cx="8419306" cy="963251"/>
          </a:xfrm>
          <a:prstGeom prst="rect">
            <a:avLst/>
          </a:prstGeom>
        </p:spPr>
      </p:pic>
    </p:spTree>
    <p:extLst>
      <p:ext uri="{BB962C8B-B14F-4D97-AF65-F5344CB8AC3E}">
        <p14:creationId xmlns:p14="http://schemas.microsoft.com/office/powerpoint/2010/main" val="2103866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C822AE-97AC-EB39-C163-780147221ACD}"/>
              </a:ext>
            </a:extLst>
          </p:cNvPr>
          <p:cNvSpPr>
            <a:spLocks noGrp="1"/>
          </p:cNvSpPr>
          <p:nvPr>
            <p:ph type="subTitle" idx="1"/>
          </p:nvPr>
        </p:nvSpPr>
        <p:spPr>
          <a:xfrm>
            <a:off x="6386402" y="2250640"/>
            <a:ext cx="5626100" cy="3821312"/>
          </a:xfrm>
        </p:spPr>
        <p:txBody>
          <a:bodyPr>
            <a:normAutofit/>
          </a:bodyPr>
          <a:lstStyle/>
          <a:p>
            <a:endParaRPr lang="en-US" dirty="0"/>
          </a:p>
          <a:p>
            <a:r>
              <a:rPr lang="en-US" dirty="0">
                <a:solidFill>
                  <a:schemeClr val="tx1"/>
                </a:solidFill>
              </a:rPr>
              <a:t>10. Enter your information for </a:t>
            </a:r>
            <a:r>
              <a:rPr lang="en-US" b="1" dirty="0">
                <a:solidFill>
                  <a:schemeClr val="tx1"/>
                </a:solidFill>
              </a:rPr>
              <a:t>all</a:t>
            </a:r>
            <a:r>
              <a:rPr lang="en-US" dirty="0">
                <a:solidFill>
                  <a:schemeClr val="tx1"/>
                </a:solidFill>
              </a:rPr>
              <a:t> fields, then click on “next”: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Subtitle 6">
            <a:extLst>
              <a:ext uri="{FF2B5EF4-FFF2-40B4-BE49-F238E27FC236}">
                <a16:creationId xmlns:a16="http://schemas.microsoft.com/office/drawing/2014/main" id="{F8A66687-C005-92ED-63DA-FA6D4A6B14F2}"/>
              </a:ext>
            </a:extLst>
          </p:cNvPr>
          <p:cNvSpPr txBox="1">
            <a:spLocks/>
          </p:cNvSpPr>
          <p:nvPr/>
        </p:nvSpPr>
        <p:spPr>
          <a:xfrm>
            <a:off x="720792" y="2288788"/>
            <a:ext cx="5473700" cy="3821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SzPct val="150000"/>
              <a:buFont typeface="Wingdings" pitchFamily="2" charset="2"/>
              <a:buNone/>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chemeClr val="accent1"/>
              </a:buClr>
              <a:buSzPct val="150000"/>
              <a:buFont typeface="Wingdings" pitchFamily="2" charset="2"/>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accent1"/>
              </a:buClr>
              <a:buSzPct val="150000"/>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accent1"/>
              </a:buClr>
              <a:buSzPct val="150000"/>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chemeClr val="accent1"/>
              </a:buClr>
              <a:buSzPct val="150000"/>
              <a:buFont typeface="Wingdings" pitchFamily="2" charset="2"/>
              <a:buNone/>
              <a:defRPr sz="16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r>
              <a:rPr lang="en-US" dirty="0">
                <a:solidFill>
                  <a:schemeClr val="tx1"/>
                </a:solidFill>
              </a:rPr>
              <a:t>9. Click on “Start” to set up an account</a:t>
            </a:r>
            <a:r>
              <a:rPr lang="en-US" dirty="0"/>
              <a:t>. </a:t>
            </a:r>
          </a:p>
          <a:p>
            <a:endParaRPr lang="en-US" dirty="0"/>
          </a:p>
        </p:txBody>
      </p:sp>
      <p:pic>
        <p:nvPicPr>
          <p:cNvPr id="3" name="Picture 2">
            <a:extLst>
              <a:ext uri="{FF2B5EF4-FFF2-40B4-BE49-F238E27FC236}">
                <a16:creationId xmlns:a16="http://schemas.microsoft.com/office/drawing/2014/main" id="{3DE6C3AD-D513-F8F9-85A6-5F0999AF5837}"/>
              </a:ext>
            </a:extLst>
          </p:cNvPr>
          <p:cNvPicPr>
            <a:picLocks noChangeAspect="1"/>
          </p:cNvPicPr>
          <p:nvPr/>
        </p:nvPicPr>
        <p:blipFill>
          <a:blip r:embed="rId2"/>
          <a:stretch>
            <a:fillRect/>
          </a:stretch>
        </p:blipFill>
        <p:spPr>
          <a:xfrm>
            <a:off x="872336" y="3421983"/>
            <a:ext cx="5170611" cy="2147792"/>
          </a:xfrm>
          <a:prstGeom prst="rect">
            <a:avLst/>
          </a:prstGeom>
        </p:spPr>
      </p:pic>
      <p:pic>
        <p:nvPicPr>
          <p:cNvPr id="9" name="Picture 8">
            <a:extLst>
              <a:ext uri="{FF2B5EF4-FFF2-40B4-BE49-F238E27FC236}">
                <a16:creationId xmlns:a16="http://schemas.microsoft.com/office/drawing/2014/main" id="{52649CD2-A581-998B-538E-7DB7BF0592B1}"/>
              </a:ext>
            </a:extLst>
          </p:cNvPr>
          <p:cNvPicPr>
            <a:picLocks noChangeAspect="1"/>
          </p:cNvPicPr>
          <p:nvPr/>
        </p:nvPicPr>
        <p:blipFill>
          <a:blip r:embed="rId3"/>
          <a:stretch>
            <a:fillRect/>
          </a:stretch>
        </p:blipFill>
        <p:spPr>
          <a:xfrm>
            <a:off x="6790864" y="3155913"/>
            <a:ext cx="4106489" cy="2954187"/>
          </a:xfrm>
          <a:prstGeom prst="rect">
            <a:avLst/>
          </a:prstGeom>
        </p:spPr>
      </p:pic>
      <p:pic>
        <p:nvPicPr>
          <p:cNvPr id="15" name="Picture 14">
            <a:extLst>
              <a:ext uri="{FF2B5EF4-FFF2-40B4-BE49-F238E27FC236}">
                <a16:creationId xmlns:a16="http://schemas.microsoft.com/office/drawing/2014/main" id="{B3F2C422-9F19-851F-1EED-0D0868F9FF9F}"/>
              </a:ext>
            </a:extLst>
          </p:cNvPr>
          <p:cNvPicPr>
            <a:picLocks noChangeAspect="1"/>
          </p:cNvPicPr>
          <p:nvPr/>
        </p:nvPicPr>
        <p:blipFill>
          <a:blip r:embed="rId4"/>
          <a:stretch>
            <a:fillRect/>
          </a:stretch>
        </p:blipFill>
        <p:spPr>
          <a:xfrm>
            <a:off x="2103630" y="1041139"/>
            <a:ext cx="8419306" cy="963251"/>
          </a:xfrm>
          <a:prstGeom prst="rect">
            <a:avLst/>
          </a:prstGeom>
        </p:spPr>
      </p:pic>
    </p:spTree>
    <p:extLst>
      <p:ext uri="{BB962C8B-B14F-4D97-AF65-F5344CB8AC3E}">
        <p14:creationId xmlns:p14="http://schemas.microsoft.com/office/powerpoint/2010/main" val="136456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C822AE-97AC-EB39-C163-780147221ACD}"/>
              </a:ext>
            </a:extLst>
          </p:cNvPr>
          <p:cNvSpPr>
            <a:spLocks noGrp="1"/>
          </p:cNvSpPr>
          <p:nvPr>
            <p:ph type="subTitle" idx="1"/>
          </p:nvPr>
        </p:nvSpPr>
        <p:spPr>
          <a:xfrm>
            <a:off x="6386402" y="2250640"/>
            <a:ext cx="5626100" cy="3821312"/>
          </a:xfrm>
        </p:spPr>
        <p:txBody>
          <a:bodyPr>
            <a:normAutofit/>
          </a:bodyPr>
          <a:lstStyle/>
          <a:p>
            <a:endParaRPr lang="en-US" dirty="0"/>
          </a:p>
          <a:p>
            <a:r>
              <a:rPr lang="en-US" dirty="0">
                <a:solidFill>
                  <a:schemeClr val="tx1"/>
                </a:solidFill>
              </a:rPr>
              <a:t>12. You will need to activate your account. Click on “Activate”.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Subtitle 6">
            <a:extLst>
              <a:ext uri="{FF2B5EF4-FFF2-40B4-BE49-F238E27FC236}">
                <a16:creationId xmlns:a16="http://schemas.microsoft.com/office/drawing/2014/main" id="{F8A66687-C005-92ED-63DA-FA6D4A6B14F2}"/>
              </a:ext>
            </a:extLst>
          </p:cNvPr>
          <p:cNvSpPr txBox="1">
            <a:spLocks/>
          </p:cNvSpPr>
          <p:nvPr/>
        </p:nvSpPr>
        <p:spPr>
          <a:xfrm>
            <a:off x="720792" y="2288788"/>
            <a:ext cx="5473700" cy="3821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SzPct val="150000"/>
              <a:buFont typeface="Wingdings" pitchFamily="2" charset="2"/>
              <a:buNone/>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chemeClr val="accent1"/>
              </a:buClr>
              <a:buSzPct val="150000"/>
              <a:buFont typeface="Wingdings" pitchFamily="2" charset="2"/>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accent1"/>
              </a:buClr>
              <a:buSzPct val="150000"/>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accent1"/>
              </a:buClr>
              <a:buSzPct val="150000"/>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chemeClr val="accent1"/>
              </a:buClr>
              <a:buSzPct val="150000"/>
              <a:buFont typeface="Wingdings" pitchFamily="2" charset="2"/>
              <a:buNone/>
              <a:defRPr sz="16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r>
              <a:rPr lang="en-US" dirty="0">
                <a:solidFill>
                  <a:schemeClr val="tx1"/>
                </a:solidFill>
              </a:rPr>
              <a:t>11. Enter a password with at least 12 characters, then enter password again to confirm. </a:t>
            </a:r>
          </a:p>
          <a:p>
            <a:endParaRPr lang="en-US" dirty="0"/>
          </a:p>
        </p:txBody>
      </p:sp>
      <p:pic>
        <p:nvPicPr>
          <p:cNvPr id="8" name="Picture 7">
            <a:extLst>
              <a:ext uri="{FF2B5EF4-FFF2-40B4-BE49-F238E27FC236}">
                <a16:creationId xmlns:a16="http://schemas.microsoft.com/office/drawing/2014/main" id="{9434B6B2-B1A1-EB3C-835E-EB5AACA32792}"/>
              </a:ext>
            </a:extLst>
          </p:cNvPr>
          <p:cNvPicPr>
            <a:picLocks noChangeAspect="1"/>
          </p:cNvPicPr>
          <p:nvPr/>
        </p:nvPicPr>
        <p:blipFill>
          <a:blip r:embed="rId2"/>
          <a:stretch>
            <a:fillRect/>
          </a:stretch>
        </p:blipFill>
        <p:spPr>
          <a:xfrm>
            <a:off x="1024037" y="3428387"/>
            <a:ext cx="4552992" cy="2253559"/>
          </a:xfrm>
          <a:prstGeom prst="rect">
            <a:avLst/>
          </a:prstGeom>
        </p:spPr>
      </p:pic>
      <p:pic>
        <p:nvPicPr>
          <p:cNvPr id="12" name="Picture 11">
            <a:extLst>
              <a:ext uri="{FF2B5EF4-FFF2-40B4-BE49-F238E27FC236}">
                <a16:creationId xmlns:a16="http://schemas.microsoft.com/office/drawing/2014/main" id="{63A96096-8124-9EA2-94BB-A67A8D8622F6}"/>
              </a:ext>
            </a:extLst>
          </p:cNvPr>
          <p:cNvPicPr>
            <a:picLocks noChangeAspect="1"/>
          </p:cNvPicPr>
          <p:nvPr/>
        </p:nvPicPr>
        <p:blipFill>
          <a:blip r:embed="rId3"/>
          <a:stretch>
            <a:fillRect/>
          </a:stretch>
        </p:blipFill>
        <p:spPr>
          <a:xfrm>
            <a:off x="6597060" y="3289779"/>
            <a:ext cx="5319264" cy="2530774"/>
          </a:xfrm>
          <a:prstGeom prst="rect">
            <a:avLst/>
          </a:prstGeom>
        </p:spPr>
      </p:pic>
      <p:cxnSp>
        <p:nvCxnSpPr>
          <p:cNvPr id="14" name="Straight Arrow Connector 13">
            <a:extLst>
              <a:ext uri="{FF2B5EF4-FFF2-40B4-BE49-F238E27FC236}">
                <a16:creationId xmlns:a16="http://schemas.microsoft.com/office/drawing/2014/main" id="{A2D33ABA-82F1-B5AD-D1C1-B9260C5CB1E0}"/>
              </a:ext>
            </a:extLst>
          </p:cNvPr>
          <p:cNvCxnSpPr/>
          <p:nvPr/>
        </p:nvCxnSpPr>
        <p:spPr>
          <a:xfrm flipH="1">
            <a:off x="9841117" y="5078994"/>
            <a:ext cx="163009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7" name="Picture 16">
            <a:extLst>
              <a:ext uri="{FF2B5EF4-FFF2-40B4-BE49-F238E27FC236}">
                <a16:creationId xmlns:a16="http://schemas.microsoft.com/office/drawing/2014/main" id="{8BE9C968-A6BB-97C4-4ADF-0D670B282F4A}"/>
              </a:ext>
            </a:extLst>
          </p:cNvPr>
          <p:cNvPicPr>
            <a:picLocks noChangeAspect="1"/>
          </p:cNvPicPr>
          <p:nvPr/>
        </p:nvPicPr>
        <p:blipFill>
          <a:blip r:embed="rId4"/>
          <a:stretch>
            <a:fillRect/>
          </a:stretch>
        </p:blipFill>
        <p:spPr>
          <a:xfrm>
            <a:off x="2176749" y="1027456"/>
            <a:ext cx="8419306" cy="963251"/>
          </a:xfrm>
          <a:prstGeom prst="rect">
            <a:avLst/>
          </a:prstGeom>
        </p:spPr>
      </p:pic>
    </p:spTree>
    <p:extLst>
      <p:ext uri="{BB962C8B-B14F-4D97-AF65-F5344CB8AC3E}">
        <p14:creationId xmlns:p14="http://schemas.microsoft.com/office/powerpoint/2010/main" val="405566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C822AE-97AC-EB39-C163-780147221ACD}"/>
              </a:ext>
            </a:extLst>
          </p:cNvPr>
          <p:cNvSpPr>
            <a:spLocks noGrp="1"/>
          </p:cNvSpPr>
          <p:nvPr>
            <p:ph type="subTitle" idx="1"/>
          </p:nvPr>
        </p:nvSpPr>
        <p:spPr>
          <a:xfrm>
            <a:off x="6243622" y="1714799"/>
            <a:ext cx="5626100" cy="3821312"/>
          </a:xfrm>
        </p:spPr>
        <p:txBody>
          <a:bodyPr>
            <a:normAutofit/>
          </a:bodyPr>
          <a:lstStyle/>
          <a:p>
            <a:endParaRPr lang="en-US" dirty="0"/>
          </a:p>
          <a:p>
            <a:r>
              <a:rPr lang="en-US" dirty="0">
                <a:solidFill>
                  <a:schemeClr val="tx1"/>
                </a:solidFill>
              </a:rPr>
              <a:t>14. When opening </a:t>
            </a:r>
            <a:r>
              <a:rPr lang="en-US" dirty="0" err="1">
                <a:solidFill>
                  <a:schemeClr val="tx1"/>
                </a:solidFill>
              </a:rPr>
              <a:t>OpenGov</a:t>
            </a:r>
            <a:r>
              <a:rPr lang="en-US" dirty="0">
                <a:solidFill>
                  <a:schemeClr val="tx1"/>
                </a:solidFill>
              </a:rPr>
              <a:t> a screen to add Logo will appear. </a:t>
            </a:r>
          </a:p>
          <a:p>
            <a:r>
              <a:rPr lang="en-US" dirty="0">
                <a:solidFill>
                  <a:schemeClr val="tx1"/>
                </a:solidFill>
              </a:rPr>
              <a:t>15. This screen will enable the user to find projects</a:t>
            </a:r>
            <a:endParaRPr lang="en-US" dirty="0"/>
          </a:p>
          <a:p>
            <a:endParaRPr lang="en-US" dirty="0"/>
          </a:p>
          <a:p>
            <a:endParaRPr lang="en-US" dirty="0"/>
          </a:p>
          <a:p>
            <a:endParaRPr lang="en-US" dirty="0"/>
          </a:p>
          <a:p>
            <a:endParaRPr lang="en-US" dirty="0"/>
          </a:p>
        </p:txBody>
      </p:sp>
      <p:sp>
        <p:nvSpPr>
          <p:cNvPr id="10" name="Subtitle 6">
            <a:extLst>
              <a:ext uri="{FF2B5EF4-FFF2-40B4-BE49-F238E27FC236}">
                <a16:creationId xmlns:a16="http://schemas.microsoft.com/office/drawing/2014/main" id="{F8A66687-C005-92ED-63DA-FA6D4A6B14F2}"/>
              </a:ext>
            </a:extLst>
          </p:cNvPr>
          <p:cNvSpPr txBox="1">
            <a:spLocks/>
          </p:cNvSpPr>
          <p:nvPr/>
        </p:nvSpPr>
        <p:spPr>
          <a:xfrm>
            <a:off x="720792" y="1966939"/>
            <a:ext cx="5473700" cy="3821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SzPct val="150000"/>
              <a:buFont typeface="Wingdings" pitchFamily="2" charset="2"/>
              <a:buNone/>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chemeClr val="accent1"/>
              </a:buClr>
              <a:buSzPct val="150000"/>
              <a:buFont typeface="Wingdings" pitchFamily="2" charset="2"/>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accent1"/>
              </a:buClr>
              <a:buSzPct val="150000"/>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accent1"/>
              </a:buClr>
              <a:buSzPct val="150000"/>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chemeClr val="accent1"/>
              </a:buClr>
              <a:buSzPct val="150000"/>
              <a:buFont typeface="Wingdings" pitchFamily="2" charset="2"/>
              <a:buNone/>
              <a:defRPr sz="16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r>
              <a:rPr lang="en-US" dirty="0">
                <a:solidFill>
                  <a:schemeClr val="tx1"/>
                </a:solidFill>
              </a:rPr>
              <a:t>13. </a:t>
            </a:r>
            <a:r>
              <a:rPr lang="en-US" dirty="0" err="1">
                <a:solidFill>
                  <a:schemeClr val="tx1"/>
                </a:solidFill>
              </a:rPr>
              <a:t>OpenGov</a:t>
            </a:r>
            <a:r>
              <a:rPr lang="en-US" dirty="0">
                <a:solidFill>
                  <a:schemeClr val="tx1"/>
                </a:solidFill>
              </a:rPr>
              <a:t> will send you an email confirmation that you have completed your account registration. Follow the instructions to add </a:t>
            </a:r>
            <a:r>
              <a:rPr lang="en-US" dirty="0" err="1">
                <a:solidFill>
                  <a:schemeClr val="tx1"/>
                </a:solidFill>
              </a:rPr>
              <a:t>OpenGov</a:t>
            </a:r>
            <a:r>
              <a:rPr lang="en-US" dirty="0">
                <a:solidFill>
                  <a:schemeClr val="tx1"/>
                </a:solidFill>
              </a:rPr>
              <a:t> email addresses to your contacts or safe senders list</a:t>
            </a:r>
            <a:endParaRPr lang="en-US" dirty="0"/>
          </a:p>
          <a:p>
            <a:endParaRPr lang="en-US" dirty="0"/>
          </a:p>
        </p:txBody>
      </p:sp>
      <p:pic>
        <p:nvPicPr>
          <p:cNvPr id="3" name="Picture 2">
            <a:extLst>
              <a:ext uri="{FF2B5EF4-FFF2-40B4-BE49-F238E27FC236}">
                <a16:creationId xmlns:a16="http://schemas.microsoft.com/office/drawing/2014/main" id="{F1BFB446-92DA-CC47-D386-35AC612E960C}"/>
              </a:ext>
            </a:extLst>
          </p:cNvPr>
          <p:cNvPicPr>
            <a:picLocks noChangeAspect="1"/>
          </p:cNvPicPr>
          <p:nvPr/>
        </p:nvPicPr>
        <p:blipFill>
          <a:blip r:embed="rId2"/>
          <a:stretch>
            <a:fillRect/>
          </a:stretch>
        </p:blipFill>
        <p:spPr>
          <a:xfrm>
            <a:off x="1077362" y="3530909"/>
            <a:ext cx="4321945" cy="2541043"/>
          </a:xfrm>
          <a:prstGeom prst="rect">
            <a:avLst/>
          </a:prstGeom>
        </p:spPr>
      </p:pic>
      <p:pic>
        <p:nvPicPr>
          <p:cNvPr id="16" name="Picture 15">
            <a:extLst>
              <a:ext uri="{FF2B5EF4-FFF2-40B4-BE49-F238E27FC236}">
                <a16:creationId xmlns:a16="http://schemas.microsoft.com/office/drawing/2014/main" id="{272772B9-0661-15EB-C10F-EB28B3EB7EC0}"/>
              </a:ext>
            </a:extLst>
          </p:cNvPr>
          <p:cNvPicPr>
            <a:picLocks noChangeAspect="1"/>
          </p:cNvPicPr>
          <p:nvPr/>
        </p:nvPicPr>
        <p:blipFill>
          <a:blip r:embed="rId3"/>
          <a:stretch>
            <a:fillRect/>
          </a:stretch>
        </p:blipFill>
        <p:spPr>
          <a:xfrm>
            <a:off x="2176749" y="1003688"/>
            <a:ext cx="8419306" cy="963251"/>
          </a:xfrm>
          <a:prstGeom prst="rect">
            <a:avLst/>
          </a:prstGeom>
        </p:spPr>
      </p:pic>
      <p:pic>
        <p:nvPicPr>
          <p:cNvPr id="6" name="Picture 5">
            <a:extLst>
              <a:ext uri="{FF2B5EF4-FFF2-40B4-BE49-F238E27FC236}">
                <a16:creationId xmlns:a16="http://schemas.microsoft.com/office/drawing/2014/main" id="{6A5F5CA0-6A1C-37EA-7D85-3B87A681552A}"/>
              </a:ext>
            </a:extLst>
          </p:cNvPr>
          <p:cNvPicPr>
            <a:picLocks noChangeAspect="1"/>
          </p:cNvPicPr>
          <p:nvPr/>
        </p:nvPicPr>
        <p:blipFill>
          <a:blip r:embed="rId4"/>
          <a:stretch>
            <a:fillRect/>
          </a:stretch>
        </p:blipFill>
        <p:spPr>
          <a:xfrm>
            <a:off x="6452569" y="3429000"/>
            <a:ext cx="5208207" cy="2957798"/>
          </a:xfrm>
          <a:prstGeom prst="rect">
            <a:avLst/>
          </a:prstGeom>
        </p:spPr>
      </p:pic>
    </p:spTree>
    <p:extLst>
      <p:ext uri="{BB962C8B-B14F-4D97-AF65-F5344CB8AC3E}">
        <p14:creationId xmlns:p14="http://schemas.microsoft.com/office/powerpoint/2010/main" val="1851926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C822AE-97AC-EB39-C163-780147221ACD}"/>
              </a:ext>
            </a:extLst>
          </p:cNvPr>
          <p:cNvSpPr>
            <a:spLocks noGrp="1"/>
          </p:cNvSpPr>
          <p:nvPr>
            <p:ph type="subTitle" idx="1"/>
          </p:nvPr>
        </p:nvSpPr>
        <p:spPr>
          <a:xfrm>
            <a:off x="469900" y="2033000"/>
            <a:ext cx="5626100" cy="3821312"/>
          </a:xfrm>
        </p:spPr>
        <p:txBody>
          <a:bodyPr>
            <a:normAutofit/>
          </a:bodyPr>
          <a:lstStyle/>
          <a:p>
            <a:endParaRPr lang="en-US" dirty="0"/>
          </a:p>
          <a:p>
            <a:r>
              <a:rPr lang="en-US" dirty="0">
                <a:solidFill>
                  <a:schemeClr val="tx1"/>
                </a:solidFill>
              </a:rPr>
              <a:t>16. When you login to </a:t>
            </a:r>
            <a:r>
              <a:rPr lang="en-US" dirty="0" err="1">
                <a:solidFill>
                  <a:schemeClr val="tx1"/>
                </a:solidFill>
              </a:rPr>
              <a:t>OpenGov</a:t>
            </a:r>
            <a:r>
              <a:rPr lang="en-US" dirty="0">
                <a:solidFill>
                  <a:schemeClr val="tx1"/>
                </a:solidFill>
              </a:rPr>
              <a:t>, a tutorial screen will pop up. Watch the Video Guides to learn about the </a:t>
            </a:r>
            <a:r>
              <a:rPr lang="en-US" dirty="0" err="1">
                <a:solidFill>
                  <a:schemeClr val="tx1"/>
                </a:solidFill>
              </a:rPr>
              <a:t>OpenGov</a:t>
            </a:r>
            <a:r>
              <a:rPr lang="en-US" dirty="0">
                <a:solidFill>
                  <a:schemeClr val="tx1"/>
                </a:solidFill>
              </a:rPr>
              <a:t> Procurement Vendor Portal.</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11" name="Picture 10">
            <a:extLst>
              <a:ext uri="{FF2B5EF4-FFF2-40B4-BE49-F238E27FC236}">
                <a16:creationId xmlns:a16="http://schemas.microsoft.com/office/drawing/2014/main" id="{AD83222E-0391-9293-5A8E-331CB9536DE4}"/>
              </a:ext>
            </a:extLst>
          </p:cNvPr>
          <p:cNvPicPr>
            <a:picLocks noChangeAspect="1"/>
          </p:cNvPicPr>
          <p:nvPr/>
        </p:nvPicPr>
        <p:blipFill>
          <a:blip r:embed="rId2"/>
          <a:stretch>
            <a:fillRect/>
          </a:stretch>
        </p:blipFill>
        <p:spPr>
          <a:xfrm>
            <a:off x="534242" y="3429000"/>
            <a:ext cx="4412072" cy="2808319"/>
          </a:xfrm>
          <a:prstGeom prst="rect">
            <a:avLst/>
          </a:prstGeom>
        </p:spPr>
      </p:pic>
      <p:pic>
        <p:nvPicPr>
          <p:cNvPr id="16" name="Picture 15">
            <a:extLst>
              <a:ext uri="{FF2B5EF4-FFF2-40B4-BE49-F238E27FC236}">
                <a16:creationId xmlns:a16="http://schemas.microsoft.com/office/drawing/2014/main" id="{272772B9-0661-15EB-C10F-EB28B3EB7EC0}"/>
              </a:ext>
            </a:extLst>
          </p:cNvPr>
          <p:cNvPicPr>
            <a:picLocks noChangeAspect="1"/>
          </p:cNvPicPr>
          <p:nvPr/>
        </p:nvPicPr>
        <p:blipFill>
          <a:blip r:embed="rId3"/>
          <a:stretch>
            <a:fillRect/>
          </a:stretch>
        </p:blipFill>
        <p:spPr>
          <a:xfrm>
            <a:off x="2176749" y="1003688"/>
            <a:ext cx="8419306" cy="963251"/>
          </a:xfrm>
          <a:prstGeom prst="rect">
            <a:avLst/>
          </a:prstGeom>
        </p:spPr>
      </p:pic>
      <p:pic>
        <p:nvPicPr>
          <p:cNvPr id="4" name="Picture 3">
            <a:extLst>
              <a:ext uri="{FF2B5EF4-FFF2-40B4-BE49-F238E27FC236}">
                <a16:creationId xmlns:a16="http://schemas.microsoft.com/office/drawing/2014/main" id="{472B62D5-C0A3-E4B9-C503-F0FA0779BE89}"/>
              </a:ext>
            </a:extLst>
          </p:cNvPr>
          <p:cNvPicPr>
            <a:picLocks noChangeAspect="1"/>
          </p:cNvPicPr>
          <p:nvPr/>
        </p:nvPicPr>
        <p:blipFill>
          <a:blip r:embed="rId4"/>
          <a:stretch>
            <a:fillRect/>
          </a:stretch>
        </p:blipFill>
        <p:spPr>
          <a:xfrm>
            <a:off x="6732089" y="3580088"/>
            <a:ext cx="4990011" cy="2657231"/>
          </a:xfrm>
          <a:prstGeom prst="rect">
            <a:avLst/>
          </a:prstGeom>
        </p:spPr>
      </p:pic>
      <p:sp>
        <p:nvSpPr>
          <p:cNvPr id="8" name="Subtitle 6">
            <a:extLst>
              <a:ext uri="{FF2B5EF4-FFF2-40B4-BE49-F238E27FC236}">
                <a16:creationId xmlns:a16="http://schemas.microsoft.com/office/drawing/2014/main" id="{8C42D557-76EF-88F5-3A23-3F1ED8829A94}"/>
              </a:ext>
            </a:extLst>
          </p:cNvPr>
          <p:cNvSpPr txBox="1">
            <a:spLocks/>
          </p:cNvSpPr>
          <p:nvPr/>
        </p:nvSpPr>
        <p:spPr>
          <a:xfrm>
            <a:off x="6414044" y="2033000"/>
            <a:ext cx="5626100" cy="3821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SzPct val="150000"/>
              <a:buFont typeface="Wingdings" pitchFamily="2" charset="2"/>
              <a:buNone/>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chemeClr val="accent1"/>
              </a:buClr>
              <a:buSzPct val="150000"/>
              <a:buFont typeface="Wingdings" pitchFamily="2" charset="2"/>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accent1"/>
              </a:buClr>
              <a:buSzPct val="150000"/>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accent1"/>
              </a:buClr>
              <a:buSzPct val="150000"/>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chemeClr val="accent1"/>
              </a:buClr>
              <a:buSzPct val="150000"/>
              <a:buFont typeface="Wingdings" pitchFamily="2" charset="2"/>
              <a:buNone/>
              <a:defRPr sz="16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r>
              <a:rPr lang="en-US" dirty="0">
                <a:solidFill>
                  <a:schemeClr val="tx1"/>
                </a:solidFill>
              </a:rPr>
              <a:t>17. User will be directed to the </a:t>
            </a:r>
            <a:r>
              <a:rPr lang="en-US" dirty="0" err="1">
                <a:solidFill>
                  <a:schemeClr val="tx1"/>
                </a:solidFill>
              </a:rPr>
              <a:t>OpenGov</a:t>
            </a:r>
            <a:r>
              <a:rPr lang="en-US" dirty="0">
                <a:solidFill>
                  <a:schemeClr val="tx1"/>
                </a:solidFill>
              </a:rPr>
              <a:t> website</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965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A312-A864-4D49-CED8-F4A0DF9DACE5}"/>
              </a:ext>
            </a:extLst>
          </p:cNvPr>
          <p:cNvSpPr>
            <a:spLocks noGrp="1"/>
          </p:cNvSpPr>
          <p:nvPr>
            <p:ph type="ctrTitle"/>
          </p:nvPr>
        </p:nvSpPr>
        <p:spPr>
          <a:xfrm>
            <a:off x="160746" y="136525"/>
            <a:ext cx="7877265" cy="2387600"/>
          </a:xfrm>
        </p:spPr>
        <p:txBody>
          <a:bodyPr/>
          <a:lstStyle/>
          <a:p>
            <a:r>
              <a:rPr lang="en-US" sz="6000" dirty="0"/>
              <a:t>RTD Procurement </a:t>
            </a:r>
            <a:br>
              <a:rPr lang="en-US" sz="6000" dirty="0"/>
            </a:br>
            <a:r>
              <a:rPr lang="en-US" sz="6000" dirty="0"/>
              <a:t>Resources Page</a:t>
            </a:r>
            <a:endParaRPr lang="en-US" dirty="0"/>
          </a:p>
        </p:txBody>
      </p:sp>
    </p:spTree>
    <p:extLst>
      <p:ext uri="{BB962C8B-B14F-4D97-AF65-F5344CB8AC3E}">
        <p14:creationId xmlns:p14="http://schemas.microsoft.com/office/powerpoint/2010/main" val="2587231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0FE5-99D4-524E-B4C9-A63E76C12A0A}"/>
              </a:ext>
            </a:extLst>
          </p:cNvPr>
          <p:cNvSpPr>
            <a:spLocks noGrp="1"/>
          </p:cNvSpPr>
          <p:nvPr>
            <p:ph type="title"/>
          </p:nvPr>
        </p:nvSpPr>
        <p:spPr/>
        <p:txBody>
          <a:bodyPr/>
          <a:lstStyle/>
          <a:p>
            <a:r>
              <a:rPr lang="en-US" dirty="0" err="1"/>
              <a:t>OpenGov</a:t>
            </a:r>
            <a:r>
              <a:rPr lang="en-US" dirty="0"/>
              <a:t>: Public User Training</a:t>
            </a:r>
          </a:p>
        </p:txBody>
      </p:sp>
      <p:sp>
        <p:nvSpPr>
          <p:cNvPr id="3" name="Text Placeholder 2">
            <a:extLst>
              <a:ext uri="{FF2B5EF4-FFF2-40B4-BE49-F238E27FC236}">
                <a16:creationId xmlns:a16="http://schemas.microsoft.com/office/drawing/2014/main" id="{01053A03-F7AE-A740-9632-CD35052733E1}"/>
              </a:ext>
            </a:extLst>
          </p:cNvPr>
          <p:cNvSpPr>
            <a:spLocks noGrp="1"/>
          </p:cNvSpPr>
          <p:nvPr>
            <p:ph type="body" sz="quarter" idx="10"/>
          </p:nvPr>
        </p:nvSpPr>
        <p:spPr>
          <a:xfrm>
            <a:off x="438353" y="1543104"/>
            <a:ext cx="11315293" cy="2989909"/>
          </a:xfrm>
        </p:spPr>
        <p:txBody>
          <a:bodyPr>
            <a:noAutofit/>
          </a:bodyPr>
          <a:lstStyle/>
          <a:p>
            <a:pPr marL="0" marR="0">
              <a:lnSpc>
                <a:spcPct val="200000"/>
              </a:lnSpc>
              <a:spcBef>
                <a:spcPts val="0"/>
              </a:spcBef>
              <a:spcAft>
                <a:spcPts val="800"/>
              </a:spcAft>
            </a:pPr>
            <a:r>
              <a:rPr lang="en-US" sz="1400" dirty="0">
                <a:effectLst/>
              </a:rPr>
              <a:t>How to access the RTD website</a:t>
            </a:r>
          </a:p>
          <a:p>
            <a:pPr marL="457200" lvl="1">
              <a:lnSpc>
                <a:spcPct val="200000"/>
              </a:lnSpc>
              <a:spcAft>
                <a:spcPts val="800"/>
              </a:spcAft>
            </a:pPr>
            <a:r>
              <a:rPr lang="en-US" sz="1400" dirty="0"/>
              <a:t>Go to </a:t>
            </a:r>
            <a:r>
              <a:rPr lang="en-US" sz="1400" dirty="0">
                <a:hlinkClick r:id="rId2"/>
              </a:rPr>
              <a:t>https://www.rtd-denver.com/doing-business-with-rtd</a:t>
            </a:r>
            <a:endParaRPr lang="en-US" sz="1400" dirty="0"/>
          </a:p>
          <a:p>
            <a:pPr marL="457200" lvl="1">
              <a:lnSpc>
                <a:spcPct val="200000"/>
              </a:lnSpc>
              <a:spcAft>
                <a:spcPts val="800"/>
              </a:spcAft>
            </a:pPr>
            <a:r>
              <a:rPr lang="en-US" sz="1400" dirty="0"/>
              <a:t>Scroll down to Establish business with RTD</a:t>
            </a:r>
          </a:p>
          <a:p>
            <a:pPr marL="457200" lvl="1">
              <a:lnSpc>
                <a:spcPct val="200000"/>
              </a:lnSpc>
              <a:spcAft>
                <a:spcPts val="800"/>
              </a:spcAft>
            </a:pPr>
            <a:endParaRPr lang="en-US" sz="1400" dirty="0"/>
          </a:p>
        </p:txBody>
      </p:sp>
      <p:sp>
        <p:nvSpPr>
          <p:cNvPr id="6" name="Slide Number Placeholder 5">
            <a:extLst>
              <a:ext uri="{FF2B5EF4-FFF2-40B4-BE49-F238E27FC236}">
                <a16:creationId xmlns:a16="http://schemas.microsoft.com/office/drawing/2014/main" id="{E9EEAA10-3AC0-3C43-89EF-69383831F14C}"/>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05135-2B8F-5842-ADA1-E54D168629AE}" type="slidenum">
              <a:rPr kumimoji="0" lang="en-US" sz="120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51BB9A1E-BA1D-C9DB-16BA-467ED67BDE9C}"/>
              </a:ext>
            </a:extLst>
          </p:cNvPr>
          <p:cNvPicPr>
            <a:picLocks noChangeAspect="1"/>
          </p:cNvPicPr>
          <p:nvPr/>
        </p:nvPicPr>
        <p:blipFill>
          <a:blip r:embed="rId3"/>
          <a:stretch>
            <a:fillRect/>
          </a:stretch>
        </p:blipFill>
        <p:spPr>
          <a:xfrm>
            <a:off x="0" y="3131780"/>
            <a:ext cx="12192000" cy="3726220"/>
          </a:xfrm>
          <a:prstGeom prst="rect">
            <a:avLst/>
          </a:prstGeom>
        </p:spPr>
      </p:pic>
      <p:sp>
        <p:nvSpPr>
          <p:cNvPr id="9" name="Rectangle 8">
            <a:extLst>
              <a:ext uri="{FF2B5EF4-FFF2-40B4-BE49-F238E27FC236}">
                <a16:creationId xmlns:a16="http://schemas.microsoft.com/office/drawing/2014/main" id="{E2E81430-B9B1-11F1-C209-8DF65325A27B}"/>
              </a:ext>
            </a:extLst>
          </p:cNvPr>
          <p:cNvSpPr/>
          <p:nvPr/>
        </p:nvSpPr>
        <p:spPr>
          <a:xfrm>
            <a:off x="2968378" y="4312202"/>
            <a:ext cx="2967135" cy="24210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34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0FE5-99D4-524E-B4C9-A63E76C12A0A}"/>
              </a:ext>
            </a:extLst>
          </p:cNvPr>
          <p:cNvSpPr>
            <a:spLocks noGrp="1"/>
          </p:cNvSpPr>
          <p:nvPr>
            <p:ph type="title"/>
          </p:nvPr>
        </p:nvSpPr>
        <p:spPr/>
        <p:txBody>
          <a:bodyPr/>
          <a:lstStyle/>
          <a:p>
            <a:r>
              <a:rPr lang="en-US" dirty="0"/>
              <a:t>OpenGov Public User Training</a:t>
            </a:r>
          </a:p>
        </p:txBody>
      </p:sp>
      <p:sp>
        <p:nvSpPr>
          <p:cNvPr id="6" name="Slide Number Placeholder 5">
            <a:extLst>
              <a:ext uri="{FF2B5EF4-FFF2-40B4-BE49-F238E27FC236}">
                <a16:creationId xmlns:a16="http://schemas.microsoft.com/office/drawing/2014/main" id="{E9EEAA10-3AC0-3C43-89EF-69383831F14C}"/>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05135-2B8F-5842-ADA1-E54D168629AE}" type="slidenum">
              <a:rPr kumimoji="0" lang="en-US" sz="120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BCFA67ED-94FE-8DC0-1726-C5FE83D06E9B}"/>
              </a:ext>
            </a:extLst>
          </p:cNvPr>
          <p:cNvSpPr>
            <a:spLocks noGrp="1"/>
          </p:cNvSpPr>
          <p:nvPr>
            <p:ph type="body" sz="quarter" idx="10"/>
          </p:nvPr>
        </p:nvSpPr>
        <p:spPr>
          <a:xfrm>
            <a:off x="419100" y="1629615"/>
            <a:ext cx="9376274" cy="578699"/>
          </a:xfrm>
        </p:spPr>
        <p:txBody>
          <a:bodyPr>
            <a:normAutofit/>
          </a:bodyPr>
          <a:lstStyle/>
          <a:p>
            <a:pPr marL="0" indent="0">
              <a:buNone/>
            </a:pPr>
            <a:r>
              <a:rPr lang="en-US" dirty="0"/>
              <a:t>Next: Click on Current Solicitations to review Open Projects</a:t>
            </a:r>
          </a:p>
        </p:txBody>
      </p:sp>
      <p:pic>
        <p:nvPicPr>
          <p:cNvPr id="9" name="Picture 8">
            <a:extLst>
              <a:ext uri="{FF2B5EF4-FFF2-40B4-BE49-F238E27FC236}">
                <a16:creationId xmlns:a16="http://schemas.microsoft.com/office/drawing/2014/main" id="{B8FD3C17-3B5C-CE82-5F57-0593D547C090}"/>
              </a:ext>
            </a:extLst>
          </p:cNvPr>
          <p:cNvPicPr>
            <a:picLocks noChangeAspect="1"/>
          </p:cNvPicPr>
          <p:nvPr/>
        </p:nvPicPr>
        <p:blipFill>
          <a:blip r:embed="rId2"/>
          <a:stretch>
            <a:fillRect/>
          </a:stretch>
        </p:blipFill>
        <p:spPr>
          <a:xfrm>
            <a:off x="419100" y="2315595"/>
            <a:ext cx="11353800" cy="4332263"/>
          </a:xfrm>
          <a:prstGeom prst="rect">
            <a:avLst/>
          </a:prstGeom>
          <a:ln>
            <a:solidFill>
              <a:schemeClr val="accent1"/>
            </a:solidFill>
          </a:ln>
        </p:spPr>
      </p:pic>
      <p:sp>
        <p:nvSpPr>
          <p:cNvPr id="3" name="Rectangle 2">
            <a:extLst>
              <a:ext uri="{FF2B5EF4-FFF2-40B4-BE49-F238E27FC236}">
                <a16:creationId xmlns:a16="http://schemas.microsoft.com/office/drawing/2014/main" id="{07D000EE-BFF1-3BAC-0B47-43561102045B}"/>
              </a:ext>
            </a:extLst>
          </p:cNvPr>
          <p:cNvSpPr/>
          <p:nvPr/>
        </p:nvSpPr>
        <p:spPr>
          <a:xfrm>
            <a:off x="506251" y="4244829"/>
            <a:ext cx="2589288" cy="20385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55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E02C5E-5352-F1A1-9DE5-8B27C418D018}"/>
              </a:ext>
            </a:extLst>
          </p:cNvPr>
          <p:cNvSpPr>
            <a:spLocks noGrp="1"/>
          </p:cNvSpPr>
          <p:nvPr>
            <p:ph type="title"/>
          </p:nvPr>
        </p:nvSpPr>
        <p:spPr/>
        <p:txBody>
          <a:bodyPr/>
          <a:lstStyle/>
          <a:p>
            <a:r>
              <a:rPr lang="en-US" dirty="0"/>
              <a:t>Current Solicitations</a:t>
            </a:r>
          </a:p>
        </p:txBody>
      </p:sp>
      <p:pic>
        <p:nvPicPr>
          <p:cNvPr id="3" name="Picture 2">
            <a:extLst>
              <a:ext uri="{FF2B5EF4-FFF2-40B4-BE49-F238E27FC236}">
                <a16:creationId xmlns:a16="http://schemas.microsoft.com/office/drawing/2014/main" id="{DBAF7CE6-1440-C37A-1C5D-1AB4B1BCFDAC}"/>
              </a:ext>
            </a:extLst>
          </p:cNvPr>
          <p:cNvPicPr>
            <a:picLocks noChangeAspect="1"/>
          </p:cNvPicPr>
          <p:nvPr/>
        </p:nvPicPr>
        <p:blipFill>
          <a:blip r:embed="rId2"/>
          <a:stretch>
            <a:fillRect/>
          </a:stretch>
        </p:blipFill>
        <p:spPr>
          <a:xfrm>
            <a:off x="662241" y="1659250"/>
            <a:ext cx="10164617" cy="3818095"/>
          </a:xfrm>
          <a:prstGeom prst="rect">
            <a:avLst/>
          </a:prstGeom>
        </p:spPr>
      </p:pic>
    </p:spTree>
    <p:extLst>
      <p:ext uri="{BB962C8B-B14F-4D97-AF65-F5344CB8AC3E}">
        <p14:creationId xmlns:p14="http://schemas.microsoft.com/office/powerpoint/2010/main" val="195754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E02C5E-5352-F1A1-9DE5-8B27C418D018}"/>
              </a:ext>
            </a:extLst>
          </p:cNvPr>
          <p:cNvSpPr>
            <a:spLocks noGrp="1"/>
          </p:cNvSpPr>
          <p:nvPr>
            <p:ph type="title"/>
          </p:nvPr>
        </p:nvSpPr>
        <p:spPr/>
        <p:txBody>
          <a:bodyPr/>
          <a:lstStyle/>
          <a:p>
            <a:r>
              <a:rPr lang="en-US" dirty="0" err="1"/>
              <a:t>OpenGov</a:t>
            </a:r>
            <a:r>
              <a:rPr lang="en-US" dirty="0"/>
              <a:t>: Current Solicitations</a:t>
            </a:r>
          </a:p>
        </p:txBody>
      </p:sp>
      <p:grpSp>
        <p:nvGrpSpPr>
          <p:cNvPr id="10" name="Group 9">
            <a:extLst>
              <a:ext uri="{FF2B5EF4-FFF2-40B4-BE49-F238E27FC236}">
                <a16:creationId xmlns:a16="http://schemas.microsoft.com/office/drawing/2014/main" id="{5D8FA9B7-56A4-71FA-FE40-3B72259A90C6}"/>
              </a:ext>
            </a:extLst>
          </p:cNvPr>
          <p:cNvGrpSpPr>
            <a:grpSpLocks noGrp="1" noUngrp="1" noRot="1" noMove="1" noResize="1"/>
          </p:cNvGrpSpPr>
          <p:nvPr/>
        </p:nvGrpSpPr>
        <p:grpSpPr>
          <a:xfrm>
            <a:off x="1267096" y="2459929"/>
            <a:ext cx="9657808" cy="4210783"/>
            <a:chOff x="1267096" y="2459929"/>
            <a:chExt cx="9657808" cy="4210783"/>
          </a:xfrm>
        </p:grpSpPr>
        <p:pic>
          <p:nvPicPr>
            <p:cNvPr id="4" name="Picture 3">
              <a:extLst>
                <a:ext uri="{FF2B5EF4-FFF2-40B4-BE49-F238E27FC236}">
                  <a16:creationId xmlns:a16="http://schemas.microsoft.com/office/drawing/2014/main" id="{F24409DF-74AF-AF3D-B41D-917A19230090}"/>
                </a:ext>
              </a:extLst>
            </p:cNvPr>
            <p:cNvPicPr>
              <a:picLocks noGrp="1" noRot="1" noChangeAspect="1" noMove="1" noResize="1" noEditPoints="1" noAdjustHandles="1" noChangeArrowheads="1" noChangeShapeType="1" noCrop="1"/>
            </p:cNvPicPr>
            <p:nvPr/>
          </p:nvPicPr>
          <p:blipFill>
            <a:blip r:embed="rId2"/>
            <a:stretch>
              <a:fillRect/>
            </a:stretch>
          </p:blipFill>
          <p:spPr>
            <a:xfrm>
              <a:off x="1267096" y="2459929"/>
              <a:ext cx="9657808" cy="4210783"/>
            </a:xfrm>
            <a:prstGeom prst="rect">
              <a:avLst/>
            </a:prstGeom>
          </p:spPr>
        </p:pic>
        <p:sp>
          <p:nvSpPr>
            <p:cNvPr id="5" name="Rectangle 4">
              <a:extLst>
                <a:ext uri="{FF2B5EF4-FFF2-40B4-BE49-F238E27FC236}">
                  <a16:creationId xmlns:a16="http://schemas.microsoft.com/office/drawing/2014/main" id="{E05B67D4-2893-2F30-A3FE-FF41ED6C8958}"/>
                </a:ext>
              </a:extLst>
            </p:cNvPr>
            <p:cNvSpPr>
              <a:spLocks noGrp="1" noRot="1" noMove="1" noResize="1" noEditPoints="1" noAdjustHandles="1" noChangeArrowheads="1" noChangeShapeType="1"/>
            </p:cNvSpPr>
            <p:nvPr/>
          </p:nvSpPr>
          <p:spPr>
            <a:xfrm>
              <a:off x="2229394" y="4206240"/>
              <a:ext cx="8133806" cy="1045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Project Summary information will be here</a:t>
              </a:r>
            </a:p>
          </p:txBody>
        </p:sp>
        <p:sp>
          <p:nvSpPr>
            <p:cNvPr id="9" name="Rectangle 8">
              <a:extLst>
                <a:ext uri="{FF2B5EF4-FFF2-40B4-BE49-F238E27FC236}">
                  <a16:creationId xmlns:a16="http://schemas.microsoft.com/office/drawing/2014/main" id="{A67EBFEA-078E-675C-03DB-E7FC044ADA3A}"/>
                </a:ext>
              </a:extLst>
            </p:cNvPr>
            <p:cNvSpPr>
              <a:spLocks noGrp="1" noRot="1" noMove="1" noResize="1" noEditPoints="1" noAdjustHandles="1" noChangeArrowheads="1" noChangeShapeType="1"/>
            </p:cNvSpPr>
            <p:nvPr/>
          </p:nvSpPr>
          <p:spPr>
            <a:xfrm>
              <a:off x="6322423" y="5599611"/>
              <a:ext cx="1210491" cy="966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28AE4C51-B314-AD81-A920-E208133DE5BD}"/>
              </a:ext>
            </a:extLst>
          </p:cNvPr>
          <p:cNvSpPr/>
          <p:nvPr/>
        </p:nvSpPr>
        <p:spPr>
          <a:xfrm>
            <a:off x="1267096" y="2459929"/>
            <a:ext cx="1676401" cy="26585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7134268-E369-4F09-5A27-BBD864D22B37}"/>
              </a:ext>
            </a:extLst>
          </p:cNvPr>
          <p:cNvSpPr txBox="1"/>
          <p:nvPr/>
        </p:nvSpPr>
        <p:spPr>
          <a:xfrm>
            <a:off x="1140823" y="1535705"/>
            <a:ext cx="9910354" cy="369332"/>
          </a:xfrm>
          <a:prstGeom prst="rect">
            <a:avLst/>
          </a:prstGeom>
          <a:noFill/>
        </p:spPr>
        <p:txBody>
          <a:bodyPr wrap="square" rtlCol="0">
            <a:spAutoFit/>
          </a:bodyPr>
          <a:lstStyle/>
          <a:p>
            <a:r>
              <a:rPr lang="en-US" dirty="0"/>
              <a:t>Once user is in the Current solicitations the overview tab will show project information </a:t>
            </a:r>
          </a:p>
        </p:txBody>
      </p:sp>
    </p:spTree>
    <p:extLst>
      <p:ext uri="{BB962C8B-B14F-4D97-AF65-F5344CB8AC3E}">
        <p14:creationId xmlns:p14="http://schemas.microsoft.com/office/powerpoint/2010/main" val="34605825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053A03-F7AE-A740-9632-CD35052733E1}"/>
              </a:ext>
            </a:extLst>
          </p:cNvPr>
          <p:cNvSpPr>
            <a:spLocks noGrp="1"/>
          </p:cNvSpPr>
          <p:nvPr>
            <p:ph type="body" sz="quarter" idx="10"/>
          </p:nvPr>
        </p:nvSpPr>
        <p:spPr>
          <a:xfrm>
            <a:off x="673782" y="1685596"/>
            <a:ext cx="9500544" cy="4559402"/>
          </a:xfrm>
        </p:spPr>
        <p:txBody>
          <a:bodyPr>
            <a:normAutofit/>
          </a:bodyPr>
          <a:lstStyle/>
          <a:p>
            <a:pPr>
              <a:lnSpc>
                <a:spcPct val="150000"/>
              </a:lnSpc>
            </a:pPr>
            <a:r>
              <a:rPr lang="en-US" sz="2800" dirty="0" err="1">
                <a:solidFill>
                  <a:schemeClr val="tx1">
                    <a:alpha val="80000"/>
                  </a:schemeClr>
                </a:solidFill>
              </a:rPr>
              <a:t>OpenGov</a:t>
            </a:r>
            <a:r>
              <a:rPr lang="en-US" sz="2800" dirty="0">
                <a:solidFill>
                  <a:schemeClr val="tx1">
                    <a:alpha val="80000"/>
                  </a:schemeClr>
                </a:solidFill>
              </a:rPr>
              <a:t> Overview</a:t>
            </a:r>
          </a:p>
          <a:p>
            <a:pPr>
              <a:lnSpc>
                <a:spcPct val="150000"/>
              </a:lnSpc>
            </a:pPr>
            <a:r>
              <a:rPr lang="en-US" sz="2800" dirty="0">
                <a:solidFill>
                  <a:schemeClr val="tx1">
                    <a:alpha val="80000"/>
                  </a:schemeClr>
                </a:solidFill>
              </a:rPr>
              <a:t>Vendor Registration</a:t>
            </a:r>
          </a:p>
          <a:p>
            <a:pPr>
              <a:lnSpc>
                <a:spcPct val="150000"/>
              </a:lnSpc>
            </a:pPr>
            <a:r>
              <a:rPr lang="en-US" sz="2800" dirty="0" err="1">
                <a:solidFill>
                  <a:schemeClr val="tx1">
                    <a:alpha val="80000"/>
                  </a:schemeClr>
                </a:solidFill>
              </a:rPr>
              <a:t>OpenGov</a:t>
            </a:r>
            <a:r>
              <a:rPr lang="en-US" sz="2800" dirty="0">
                <a:solidFill>
                  <a:schemeClr val="tx1">
                    <a:alpha val="80000"/>
                  </a:schemeClr>
                </a:solidFill>
              </a:rPr>
              <a:t> Procurement Resources</a:t>
            </a:r>
          </a:p>
          <a:p>
            <a:pPr>
              <a:lnSpc>
                <a:spcPct val="150000"/>
              </a:lnSpc>
            </a:pPr>
            <a:r>
              <a:rPr lang="en-US" sz="2800" dirty="0">
                <a:solidFill>
                  <a:schemeClr val="tx1">
                    <a:alpha val="80000"/>
                  </a:schemeClr>
                </a:solidFill>
              </a:rPr>
              <a:t>Follow a Solicitation in </a:t>
            </a:r>
            <a:r>
              <a:rPr lang="en-US" sz="2800" dirty="0" err="1">
                <a:solidFill>
                  <a:schemeClr val="tx1">
                    <a:alpha val="80000"/>
                  </a:schemeClr>
                </a:solidFill>
              </a:rPr>
              <a:t>OpenGov</a:t>
            </a:r>
            <a:endParaRPr lang="en-US" sz="2800" dirty="0">
              <a:solidFill>
                <a:schemeClr val="tx1">
                  <a:alpha val="80000"/>
                </a:schemeClr>
              </a:solidFill>
            </a:endParaRPr>
          </a:p>
          <a:p>
            <a:pPr>
              <a:lnSpc>
                <a:spcPct val="150000"/>
              </a:lnSpc>
            </a:pPr>
            <a:r>
              <a:rPr lang="en-US" sz="2800" dirty="0">
                <a:solidFill>
                  <a:schemeClr val="tx1">
                    <a:alpha val="80000"/>
                  </a:schemeClr>
                </a:solidFill>
              </a:rPr>
              <a:t>Advice from Procurement Staff</a:t>
            </a:r>
          </a:p>
          <a:p>
            <a:pPr marL="0" indent="0">
              <a:lnSpc>
                <a:spcPct val="150000"/>
              </a:lnSpc>
              <a:buNone/>
            </a:pPr>
            <a:endParaRPr lang="en-US" dirty="0">
              <a:solidFill>
                <a:schemeClr val="tx1">
                  <a:alpha val="80000"/>
                </a:schemeClr>
              </a:solidFill>
            </a:endParaRPr>
          </a:p>
          <a:p>
            <a:pPr marL="0" indent="0">
              <a:lnSpc>
                <a:spcPct val="150000"/>
              </a:lnSpc>
              <a:buNone/>
            </a:pPr>
            <a:endParaRPr lang="en-US" dirty="0">
              <a:solidFill>
                <a:schemeClr val="tx1">
                  <a:alpha val="80000"/>
                </a:schemeClr>
              </a:solidFill>
            </a:endParaRPr>
          </a:p>
        </p:txBody>
      </p:sp>
      <p:sp>
        <p:nvSpPr>
          <p:cNvPr id="9" name="Title 8">
            <a:extLst>
              <a:ext uri="{FF2B5EF4-FFF2-40B4-BE49-F238E27FC236}">
                <a16:creationId xmlns:a16="http://schemas.microsoft.com/office/drawing/2014/main" id="{3DC9F99A-F511-B15F-3458-6F023D4D194C}"/>
              </a:ext>
            </a:extLst>
          </p:cNvPr>
          <p:cNvSpPr>
            <a:spLocks noGrp="1"/>
          </p:cNvSpPr>
          <p:nvPr>
            <p:ph type="title"/>
          </p:nvPr>
        </p:nvSpPr>
        <p:spPr/>
        <p:txBody>
          <a:bodyPr/>
          <a:lstStyle/>
          <a:p>
            <a:r>
              <a:rPr lang="en-US" dirty="0" err="1"/>
              <a:t>OpenGov</a:t>
            </a:r>
            <a:r>
              <a:rPr lang="en-US" dirty="0"/>
              <a:t> Vendor </a:t>
            </a:r>
            <a:r>
              <a:rPr lang="en-US"/>
              <a:t>Training </a:t>
            </a:r>
            <a:endParaRPr lang="en-US" dirty="0"/>
          </a:p>
        </p:txBody>
      </p:sp>
    </p:spTree>
    <p:extLst>
      <p:ext uri="{BB962C8B-B14F-4D97-AF65-F5344CB8AC3E}">
        <p14:creationId xmlns:p14="http://schemas.microsoft.com/office/powerpoint/2010/main" val="300576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E02C5E-5352-F1A1-9DE5-8B27C418D018}"/>
              </a:ext>
            </a:extLst>
          </p:cNvPr>
          <p:cNvSpPr>
            <a:spLocks noGrp="1"/>
          </p:cNvSpPr>
          <p:nvPr>
            <p:ph type="title"/>
          </p:nvPr>
        </p:nvSpPr>
        <p:spPr/>
        <p:txBody>
          <a:bodyPr/>
          <a:lstStyle/>
          <a:p>
            <a:r>
              <a:rPr lang="en-US" dirty="0" err="1"/>
              <a:t>OpenGov</a:t>
            </a:r>
            <a:r>
              <a:rPr lang="en-US" dirty="0"/>
              <a:t>: Current Solicitations</a:t>
            </a:r>
          </a:p>
        </p:txBody>
      </p:sp>
      <p:pic>
        <p:nvPicPr>
          <p:cNvPr id="4" name="Picture 3">
            <a:extLst>
              <a:ext uri="{FF2B5EF4-FFF2-40B4-BE49-F238E27FC236}">
                <a16:creationId xmlns:a16="http://schemas.microsoft.com/office/drawing/2014/main" id="{D579CD63-113E-18FD-0D5D-A95D4882A391}"/>
              </a:ext>
            </a:extLst>
          </p:cNvPr>
          <p:cNvPicPr>
            <a:picLocks noGrp="1" noRot="1" noChangeAspect="1" noMove="1" noResize="1" noEditPoints="1" noAdjustHandles="1" noChangeArrowheads="1" noChangeShapeType="1" noCrop="1"/>
          </p:cNvPicPr>
          <p:nvPr/>
        </p:nvPicPr>
        <p:blipFill>
          <a:blip r:embed="rId2"/>
          <a:stretch>
            <a:fillRect/>
          </a:stretch>
        </p:blipFill>
        <p:spPr>
          <a:xfrm>
            <a:off x="1008666" y="2265749"/>
            <a:ext cx="9973561" cy="4592251"/>
          </a:xfrm>
          <a:prstGeom prst="rect">
            <a:avLst/>
          </a:prstGeom>
        </p:spPr>
      </p:pic>
      <p:sp>
        <p:nvSpPr>
          <p:cNvPr id="5" name="Rectangle 4">
            <a:extLst>
              <a:ext uri="{FF2B5EF4-FFF2-40B4-BE49-F238E27FC236}">
                <a16:creationId xmlns:a16="http://schemas.microsoft.com/office/drawing/2014/main" id="{EE39663E-6894-7B43-16D0-31EF03BC53B6}"/>
              </a:ext>
            </a:extLst>
          </p:cNvPr>
          <p:cNvSpPr>
            <a:spLocks noGrp="1" noRot="1" noMove="1" noResize="1" noEditPoints="1" noAdjustHandles="1" noChangeArrowheads="1" noChangeShapeType="1"/>
          </p:cNvSpPr>
          <p:nvPr/>
        </p:nvSpPr>
        <p:spPr>
          <a:xfrm>
            <a:off x="4279769" y="3864990"/>
            <a:ext cx="5250730" cy="292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61868E-3359-E26F-EF34-63763FD9AE64}"/>
              </a:ext>
            </a:extLst>
          </p:cNvPr>
          <p:cNvSpPr>
            <a:spLocks noGrp="1" noRot="1" noMove="1" noResize="1" noEditPoints="1" noAdjustHandles="1" noChangeArrowheads="1" noChangeShapeType="1"/>
          </p:cNvSpPr>
          <p:nvPr/>
        </p:nvSpPr>
        <p:spPr>
          <a:xfrm>
            <a:off x="4279769" y="4439128"/>
            <a:ext cx="5857008" cy="995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8A5AF7D-1ED9-54EB-177F-AA69E619AE17}"/>
              </a:ext>
            </a:extLst>
          </p:cNvPr>
          <p:cNvSpPr>
            <a:spLocks noGrp="1" noRot="1" noMove="1" noResize="1" noEditPoints="1" noAdjustHandles="1" noChangeArrowheads="1" noChangeShapeType="1"/>
          </p:cNvSpPr>
          <p:nvPr/>
        </p:nvSpPr>
        <p:spPr>
          <a:xfrm>
            <a:off x="4279769" y="5756462"/>
            <a:ext cx="631865" cy="165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731DB0-E252-EAF4-E867-A65785795E86}"/>
              </a:ext>
            </a:extLst>
          </p:cNvPr>
          <p:cNvSpPr>
            <a:spLocks noGrp="1" noRot="1" noMove="1" noResize="1" noEditPoints="1" noAdjustHandles="1" noChangeArrowheads="1" noChangeShapeType="1"/>
          </p:cNvSpPr>
          <p:nvPr/>
        </p:nvSpPr>
        <p:spPr>
          <a:xfrm>
            <a:off x="4493623" y="6244143"/>
            <a:ext cx="1132114" cy="165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63E4C8-9E92-CEA4-F786-1583985EF42F}"/>
              </a:ext>
            </a:extLst>
          </p:cNvPr>
          <p:cNvSpPr/>
          <p:nvPr/>
        </p:nvSpPr>
        <p:spPr>
          <a:xfrm>
            <a:off x="2656114" y="2265749"/>
            <a:ext cx="1837509" cy="381657"/>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C322851-E750-DD51-7C7A-4C3F34EBFF3B}"/>
              </a:ext>
            </a:extLst>
          </p:cNvPr>
          <p:cNvSpPr txBox="1"/>
          <p:nvPr/>
        </p:nvSpPr>
        <p:spPr>
          <a:xfrm>
            <a:off x="1140823" y="1535705"/>
            <a:ext cx="9910354" cy="369332"/>
          </a:xfrm>
          <a:prstGeom prst="rect">
            <a:avLst/>
          </a:prstGeom>
          <a:noFill/>
        </p:spPr>
        <p:txBody>
          <a:bodyPr wrap="square" rtlCol="0">
            <a:spAutoFit/>
          </a:bodyPr>
          <a:lstStyle/>
          <a:p>
            <a:r>
              <a:rPr lang="en-US" dirty="0"/>
              <a:t>Procurement Documents tab provides all documents required for the solicitation  </a:t>
            </a:r>
          </a:p>
        </p:txBody>
      </p:sp>
    </p:spTree>
    <p:extLst>
      <p:ext uri="{BB962C8B-B14F-4D97-AF65-F5344CB8AC3E}">
        <p14:creationId xmlns:p14="http://schemas.microsoft.com/office/powerpoint/2010/main" val="23309985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E02C5E-5352-F1A1-9DE5-8B27C418D018}"/>
              </a:ext>
            </a:extLst>
          </p:cNvPr>
          <p:cNvSpPr>
            <a:spLocks noGrp="1"/>
          </p:cNvSpPr>
          <p:nvPr>
            <p:ph type="title"/>
          </p:nvPr>
        </p:nvSpPr>
        <p:spPr/>
        <p:txBody>
          <a:bodyPr/>
          <a:lstStyle/>
          <a:p>
            <a:r>
              <a:rPr lang="en-US" dirty="0" err="1"/>
              <a:t>OpenGov</a:t>
            </a:r>
            <a:r>
              <a:rPr lang="en-US" dirty="0"/>
              <a:t>: Current Solicitations</a:t>
            </a:r>
          </a:p>
        </p:txBody>
      </p:sp>
      <p:pic>
        <p:nvPicPr>
          <p:cNvPr id="4" name="Picture 3">
            <a:extLst>
              <a:ext uri="{FF2B5EF4-FFF2-40B4-BE49-F238E27FC236}">
                <a16:creationId xmlns:a16="http://schemas.microsoft.com/office/drawing/2014/main" id="{0D6B60DC-679A-2C7B-CF7F-879E1051E9B7}"/>
              </a:ext>
            </a:extLst>
          </p:cNvPr>
          <p:cNvPicPr>
            <a:picLocks noChangeAspect="1"/>
          </p:cNvPicPr>
          <p:nvPr/>
        </p:nvPicPr>
        <p:blipFill>
          <a:blip r:embed="rId2"/>
          <a:stretch>
            <a:fillRect/>
          </a:stretch>
        </p:blipFill>
        <p:spPr>
          <a:xfrm>
            <a:off x="1031965" y="3115252"/>
            <a:ext cx="10128069" cy="3532606"/>
          </a:xfrm>
          <a:prstGeom prst="rect">
            <a:avLst/>
          </a:prstGeom>
        </p:spPr>
      </p:pic>
      <p:sp>
        <p:nvSpPr>
          <p:cNvPr id="5" name="TextBox 4">
            <a:extLst>
              <a:ext uri="{FF2B5EF4-FFF2-40B4-BE49-F238E27FC236}">
                <a16:creationId xmlns:a16="http://schemas.microsoft.com/office/drawing/2014/main" id="{13A5C640-40D2-8D94-4F0F-866CD9AE7E3A}"/>
              </a:ext>
            </a:extLst>
          </p:cNvPr>
          <p:cNvSpPr txBox="1"/>
          <p:nvPr/>
        </p:nvSpPr>
        <p:spPr>
          <a:xfrm>
            <a:off x="1140823" y="1535705"/>
            <a:ext cx="9910354" cy="923330"/>
          </a:xfrm>
          <a:prstGeom prst="rect">
            <a:avLst/>
          </a:prstGeom>
          <a:noFill/>
        </p:spPr>
        <p:txBody>
          <a:bodyPr wrap="square" rtlCol="0">
            <a:spAutoFit/>
          </a:bodyPr>
          <a:lstStyle/>
          <a:p>
            <a:r>
              <a:rPr lang="en-US" dirty="0"/>
              <a:t>Downloads will include all documents the user is able to download</a:t>
            </a:r>
          </a:p>
          <a:p>
            <a:pPr marL="742950" lvl="1" indent="-285750">
              <a:buFont typeface="Arial" panose="020B0604020202020204" pitchFamily="34" charset="0"/>
              <a:buChar char="•"/>
            </a:pPr>
            <a:r>
              <a:rPr lang="en-US" dirty="0"/>
              <a:t>Select documents to download</a:t>
            </a:r>
          </a:p>
          <a:p>
            <a:pPr marL="742950" lvl="1" indent="-285750">
              <a:buFont typeface="Arial" panose="020B0604020202020204" pitchFamily="34" charset="0"/>
              <a:buChar char="•"/>
            </a:pPr>
            <a:r>
              <a:rPr lang="en-US" dirty="0"/>
              <a:t>Click download selected items  </a:t>
            </a:r>
          </a:p>
        </p:txBody>
      </p:sp>
      <p:sp>
        <p:nvSpPr>
          <p:cNvPr id="7" name="Rectangle 6">
            <a:extLst>
              <a:ext uri="{FF2B5EF4-FFF2-40B4-BE49-F238E27FC236}">
                <a16:creationId xmlns:a16="http://schemas.microsoft.com/office/drawing/2014/main" id="{799F752F-2EC8-E8C7-6AFF-425367C23460}"/>
              </a:ext>
            </a:extLst>
          </p:cNvPr>
          <p:cNvSpPr/>
          <p:nvPr/>
        </p:nvSpPr>
        <p:spPr>
          <a:xfrm>
            <a:off x="4493624" y="3238171"/>
            <a:ext cx="1715588" cy="271383"/>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64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524BFB-AD1E-AE0E-0BF8-DF7131E9C1B0}"/>
              </a:ext>
            </a:extLst>
          </p:cNvPr>
          <p:cNvPicPr>
            <a:picLocks noChangeAspect="1"/>
          </p:cNvPicPr>
          <p:nvPr/>
        </p:nvPicPr>
        <p:blipFill>
          <a:blip r:embed="rId2"/>
          <a:stretch>
            <a:fillRect/>
          </a:stretch>
        </p:blipFill>
        <p:spPr>
          <a:xfrm>
            <a:off x="182880" y="2657696"/>
            <a:ext cx="11608526" cy="3772002"/>
          </a:xfrm>
          <a:prstGeom prst="rect">
            <a:avLst/>
          </a:prstGeom>
        </p:spPr>
      </p:pic>
      <p:sp>
        <p:nvSpPr>
          <p:cNvPr id="6" name="Title 5">
            <a:extLst>
              <a:ext uri="{FF2B5EF4-FFF2-40B4-BE49-F238E27FC236}">
                <a16:creationId xmlns:a16="http://schemas.microsoft.com/office/drawing/2014/main" id="{09E02C5E-5352-F1A1-9DE5-8B27C418D018}"/>
              </a:ext>
            </a:extLst>
          </p:cNvPr>
          <p:cNvSpPr>
            <a:spLocks noGrp="1"/>
          </p:cNvSpPr>
          <p:nvPr>
            <p:ph type="title"/>
          </p:nvPr>
        </p:nvSpPr>
        <p:spPr/>
        <p:txBody>
          <a:bodyPr/>
          <a:lstStyle/>
          <a:p>
            <a:r>
              <a:rPr lang="en-US" dirty="0" err="1"/>
              <a:t>OpenGov</a:t>
            </a:r>
            <a:r>
              <a:rPr lang="en-US" dirty="0"/>
              <a:t>: Current Solicitations</a:t>
            </a:r>
          </a:p>
        </p:txBody>
      </p:sp>
      <p:sp>
        <p:nvSpPr>
          <p:cNvPr id="5" name="TextBox 4">
            <a:extLst>
              <a:ext uri="{FF2B5EF4-FFF2-40B4-BE49-F238E27FC236}">
                <a16:creationId xmlns:a16="http://schemas.microsoft.com/office/drawing/2014/main" id="{13A5C640-40D2-8D94-4F0F-866CD9AE7E3A}"/>
              </a:ext>
            </a:extLst>
          </p:cNvPr>
          <p:cNvSpPr txBox="1"/>
          <p:nvPr/>
        </p:nvSpPr>
        <p:spPr>
          <a:xfrm>
            <a:off x="1140823" y="1535705"/>
            <a:ext cx="9910354" cy="923330"/>
          </a:xfrm>
          <a:prstGeom prst="rect">
            <a:avLst/>
          </a:prstGeom>
          <a:noFill/>
        </p:spPr>
        <p:txBody>
          <a:bodyPr wrap="square" rtlCol="0">
            <a:spAutoFit/>
          </a:bodyPr>
          <a:lstStyle/>
          <a:p>
            <a:r>
              <a:rPr lang="en-US" dirty="0"/>
              <a:t>Addenda and Notices will  will include addendums and notes available for review by the</a:t>
            </a:r>
          </a:p>
          <a:p>
            <a:pPr marL="742950" lvl="1" indent="-285750">
              <a:buFont typeface="Arial" panose="020B0604020202020204" pitchFamily="34" charset="0"/>
              <a:buChar char="•"/>
            </a:pPr>
            <a:r>
              <a:rPr lang="en-US" dirty="0"/>
              <a:t>Select addendums to review</a:t>
            </a:r>
          </a:p>
          <a:p>
            <a:pPr marL="742950" lvl="1" indent="-285750">
              <a:buFont typeface="Arial" panose="020B0604020202020204" pitchFamily="34" charset="0"/>
              <a:buChar char="•"/>
            </a:pPr>
            <a:r>
              <a:rPr lang="en-US" dirty="0"/>
              <a:t>Left side column identifies the number of available document by category</a:t>
            </a:r>
          </a:p>
        </p:txBody>
      </p:sp>
      <p:sp>
        <p:nvSpPr>
          <p:cNvPr id="7" name="Rectangle 6">
            <a:extLst>
              <a:ext uri="{FF2B5EF4-FFF2-40B4-BE49-F238E27FC236}">
                <a16:creationId xmlns:a16="http://schemas.microsoft.com/office/drawing/2014/main" id="{799F752F-2EC8-E8C7-6AFF-425367C23460}"/>
              </a:ext>
            </a:extLst>
          </p:cNvPr>
          <p:cNvSpPr/>
          <p:nvPr/>
        </p:nvSpPr>
        <p:spPr>
          <a:xfrm>
            <a:off x="6209212" y="2725576"/>
            <a:ext cx="1715588" cy="271383"/>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BE176D-C4CC-DD93-A192-2A3A9FF2F3EC}"/>
              </a:ext>
            </a:extLst>
          </p:cNvPr>
          <p:cNvSpPr/>
          <p:nvPr/>
        </p:nvSpPr>
        <p:spPr>
          <a:xfrm>
            <a:off x="182879" y="3581026"/>
            <a:ext cx="2856411" cy="107806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849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E02C5E-5352-F1A1-9DE5-8B27C418D018}"/>
              </a:ext>
            </a:extLst>
          </p:cNvPr>
          <p:cNvSpPr>
            <a:spLocks noGrp="1"/>
          </p:cNvSpPr>
          <p:nvPr>
            <p:ph type="title"/>
          </p:nvPr>
        </p:nvSpPr>
        <p:spPr/>
        <p:txBody>
          <a:bodyPr/>
          <a:lstStyle/>
          <a:p>
            <a:r>
              <a:rPr lang="en-US" dirty="0" err="1"/>
              <a:t>OpenGov</a:t>
            </a:r>
            <a:r>
              <a:rPr lang="en-US" dirty="0"/>
              <a:t>: Current Solicitations</a:t>
            </a:r>
          </a:p>
        </p:txBody>
      </p:sp>
      <p:sp>
        <p:nvSpPr>
          <p:cNvPr id="5" name="TextBox 4">
            <a:extLst>
              <a:ext uri="{FF2B5EF4-FFF2-40B4-BE49-F238E27FC236}">
                <a16:creationId xmlns:a16="http://schemas.microsoft.com/office/drawing/2014/main" id="{13A5C640-40D2-8D94-4F0F-866CD9AE7E3A}"/>
              </a:ext>
            </a:extLst>
          </p:cNvPr>
          <p:cNvSpPr txBox="1"/>
          <p:nvPr/>
        </p:nvSpPr>
        <p:spPr>
          <a:xfrm>
            <a:off x="1140823" y="2125906"/>
            <a:ext cx="9910354" cy="646331"/>
          </a:xfrm>
          <a:prstGeom prst="rect">
            <a:avLst/>
          </a:prstGeom>
          <a:noFill/>
        </p:spPr>
        <p:txBody>
          <a:bodyPr wrap="square" rtlCol="0">
            <a:spAutoFit/>
          </a:bodyPr>
          <a:lstStyle/>
          <a:p>
            <a:r>
              <a:rPr lang="en-US" dirty="0"/>
              <a:t>Questions and Answer includes all questions by vendor and responses from </a:t>
            </a:r>
          </a:p>
          <a:p>
            <a:pPr marL="742950" lvl="1" indent="-285750">
              <a:buFont typeface="Arial" panose="020B0604020202020204" pitchFamily="34" charset="0"/>
              <a:buChar char="•"/>
            </a:pPr>
            <a:r>
              <a:rPr lang="en-US" dirty="0"/>
              <a:t>User can view all questions and answers</a:t>
            </a:r>
          </a:p>
        </p:txBody>
      </p:sp>
      <p:pic>
        <p:nvPicPr>
          <p:cNvPr id="3" name="Picture 2">
            <a:extLst>
              <a:ext uri="{FF2B5EF4-FFF2-40B4-BE49-F238E27FC236}">
                <a16:creationId xmlns:a16="http://schemas.microsoft.com/office/drawing/2014/main" id="{DE14704A-5A56-25C7-24F8-6D98B51A167E}"/>
              </a:ext>
            </a:extLst>
          </p:cNvPr>
          <p:cNvPicPr>
            <a:picLocks noChangeAspect="1"/>
          </p:cNvPicPr>
          <p:nvPr/>
        </p:nvPicPr>
        <p:blipFill>
          <a:blip r:embed="rId2"/>
          <a:stretch>
            <a:fillRect/>
          </a:stretch>
        </p:blipFill>
        <p:spPr>
          <a:xfrm>
            <a:off x="311258" y="3373862"/>
            <a:ext cx="11443063" cy="3130813"/>
          </a:xfrm>
          <a:prstGeom prst="rect">
            <a:avLst/>
          </a:prstGeom>
        </p:spPr>
      </p:pic>
      <p:sp>
        <p:nvSpPr>
          <p:cNvPr id="7" name="Rectangle 6">
            <a:extLst>
              <a:ext uri="{FF2B5EF4-FFF2-40B4-BE49-F238E27FC236}">
                <a16:creationId xmlns:a16="http://schemas.microsoft.com/office/drawing/2014/main" id="{799F752F-2EC8-E8C7-6AFF-425367C23460}"/>
              </a:ext>
            </a:extLst>
          </p:cNvPr>
          <p:cNvSpPr/>
          <p:nvPr/>
        </p:nvSpPr>
        <p:spPr>
          <a:xfrm>
            <a:off x="7924801" y="3584079"/>
            <a:ext cx="1715588" cy="271383"/>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3316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E02C5E-5352-F1A1-9DE5-8B27C418D018}"/>
              </a:ext>
            </a:extLst>
          </p:cNvPr>
          <p:cNvSpPr>
            <a:spLocks noGrp="1"/>
          </p:cNvSpPr>
          <p:nvPr>
            <p:ph type="title"/>
          </p:nvPr>
        </p:nvSpPr>
        <p:spPr/>
        <p:txBody>
          <a:bodyPr/>
          <a:lstStyle/>
          <a:p>
            <a:r>
              <a:rPr lang="en-US" dirty="0" err="1"/>
              <a:t>OpenGov</a:t>
            </a:r>
            <a:r>
              <a:rPr lang="en-US" dirty="0"/>
              <a:t>: Current Solicitations</a:t>
            </a:r>
          </a:p>
        </p:txBody>
      </p:sp>
      <p:sp>
        <p:nvSpPr>
          <p:cNvPr id="5" name="TextBox 4">
            <a:extLst>
              <a:ext uri="{FF2B5EF4-FFF2-40B4-BE49-F238E27FC236}">
                <a16:creationId xmlns:a16="http://schemas.microsoft.com/office/drawing/2014/main" id="{13A5C640-40D2-8D94-4F0F-866CD9AE7E3A}"/>
              </a:ext>
            </a:extLst>
          </p:cNvPr>
          <p:cNvSpPr txBox="1"/>
          <p:nvPr/>
        </p:nvSpPr>
        <p:spPr>
          <a:xfrm>
            <a:off x="740228" y="1720371"/>
            <a:ext cx="9910354" cy="369332"/>
          </a:xfrm>
          <a:prstGeom prst="rect">
            <a:avLst/>
          </a:prstGeom>
          <a:noFill/>
        </p:spPr>
        <p:txBody>
          <a:bodyPr wrap="square" rtlCol="0">
            <a:spAutoFit/>
          </a:bodyPr>
          <a:lstStyle/>
          <a:p>
            <a:r>
              <a:rPr lang="en-US" dirty="0"/>
              <a:t>Follows reflects vendors who have solicited for the project  </a:t>
            </a:r>
          </a:p>
        </p:txBody>
      </p:sp>
      <p:grpSp>
        <p:nvGrpSpPr>
          <p:cNvPr id="9" name="Group 8">
            <a:extLst>
              <a:ext uri="{FF2B5EF4-FFF2-40B4-BE49-F238E27FC236}">
                <a16:creationId xmlns:a16="http://schemas.microsoft.com/office/drawing/2014/main" id="{4CB29F57-F4EC-F12D-9ACC-61D1CFE8D726}"/>
              </a:ext>
            </a:extLst>
          </p:cNvPr>
          <p:cNvGrpSpPr>
            <a:grpSpLocks noGrp="1" noUngrp="1" noRot="1" noMove="1" noResize="1"/>
          </p:cNvGrpSpPr>
          <p:nvPr/>
        </p:nvGrpSpPr>
        <p:grpSpPr>
          <a:xfrm>
            <a:off x="130629" y="2722949"/>
            <a:ext cx="11721737" cy="4024671"/>
            <a:chOff x="130629" y="2722949"/>
            <a:chExt cx="11721737" cy="4024671"/>
          </a:xfrm>
        </p:grpSpPr>
        <p:pic>
          <p:nvPicPr>
            <p:cNvPr id="3" name="Picture 2">
              <a:extLst>
                <a:ext uri="{FF2B5EF4-FFF2-40B4-BE49-F238E27FC236}">
                  <a16:creationId xmlns:a16="http://schemas.microsoft.com/office/drawing/2014/main" id="{124777D6-D9B4-CD2D-7860-A9FA99BC2501}"/>
                </a:ext>
              </a:extLst>
            </p:cNvPr>
            <p:cNvPicPr>
              <a:picLocks noGrp="1" noRot="1" noChangeAspect="1" noMove="1" noResize="1" noEditPoints="1" noAdjustHandles="1" noChangeArrowheads="1" noChangeShapeType="1" noCrop="1"/>
            </p:cNvPicPr>
            <p:nvPr/>
          </p:nvPicPr>
          <p:blipFill>
            <a:blip r:embed="rId2"/>
            <a:stretch>
              <a:fillRect/>
            </a:stretch>
          </p:blipFill>
          <p:spPr>
            <a:xfrm>
              <a:off x="130629" y="2722949"/>
              <a:ext cx="11721737" cy="4024671"/>
            </a:xfrm>
            <a:prstGeom prst="rect">
              <a:avLst/>
            </a:prstGeom>
          </p:spPr>
        </p:pic>
        <p:sp>
          <p:nvSpPr>
            <p:cNvPr id="7" name="Rectangle 6">
              <a:extLst>
                <a:ext uri="{FF2B5EF4-FFF2-40B4-BE49-F238E27FC236}">
                  <a16:creationId xmlns:a16="http://schemas.microsoft.com/office/drawing/2014/main" id="{799F752F-2EC8-E8C7-6AFF-425367C23460}"/>
                </a:ext>
              </a:extLst>
            </p:cNvPr>
            <p:cNvSpPr>
              <a:spLocks noGrp="1" noRot="1" noMove="1" noResize="1" noEditPoints="1" noAdjustHandles="1" noChangeArrowheads="1" noChangeShapeType="1"/>
            </p:cNvSpPr>
            <p:nvPr/>
          </p:nvSpPr>
          <p:spPr>
            <a:xfrm>
              <a:off x="9969064" y="2798581"/>
              <a:ext cx="1715588" cy="271383"/>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6E532D-3CA5-EC8F-DDC5-123A805F93C6}"/>
                </a:ext>
              </a:extLst>
            </p:cNvPr>
            <p:cNvSpPr>
              <a:spLocks noGrp="1" noRot="1" noMove="1" noResize="1" noEditPoints="1" noAdjustHandles="1" noChangeArrowheads="1" noChangeShapeType="1"/>
            </p:cNvSpPr>
            <p:nvPr/>
          </p:nvSpPr>
          <p:spPr>
            <a:xfrm>
              <a:off x="5569058" y="4188822"/>
              <a:ext cx="1362965" cy="245903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94540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0FE5-99D4-524E-B4C9-A63E76C12A0A}"/>
              </a:ext>
            </a:extLst>
          </p:cNvPr>
          <p:cNvSpPr>
            <a:spLocks noGrp="1"/>
          </p:cNvSpPr>
          <p:nvPr>
            <p:ph type="title"/>
          </p:nvPr>
        </p:nvSpPr>
        <p:spPr/>
        <p:txBody>
          <a:bodyPr/>
          <a:lstStyle/>
          <a:p>
            <a:r>
              <a:rPr lang="en-US" dirty="0"/>
              <a:t>OpenGov Public User Training</a:t>
            </a:r>
          </a:p>
        </p:txBody>
      </p:sp>
      <p:sp>
        <p:nvSpPr>
          <p:cNvPr id="6" name="Slide Number Placeholder 5">
            <a:extLst>
              <a:ext uri="{FF2B5EF4-FFF2-40B4-BE49-F238E27FC236}">
                <a16:creationId xmlns:a16="http://schemas.microsoft.com/office/drawing/2014/main" id="{E9EEAA10-3AC0-3C43-89EF-69383831F14C}"/>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05135-2B8F-5842-ADA1-E54D168629AE}" type="slidenum">
              <a:rPr kumimoji="0" lang="en-US" sz="120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BCFA67ED-94FE-8DC0-1726-C5FE83D06E9B}"/>
              </a:ext>
            </a:extLst>
          </p:cNvPr>
          <p:cNvSpPr>
            <a:spLocks noGrp="1"/>
          </p:cNvSpPr>
          <p:nvPr>
            <p:ph type="body" sz="quarter" idx="10"/>
          </p:nvPr>
        </p:nvSpPr>
        <p:spPr>
          <a:xfrm>
            <a:off x="419100" y="1629615"/>
            <a:ext cx="9376274" cy="578699"/>
          </a:xfrm>
        </p:spPr>
        <p:txBody>
          <a:bodyPr>
            <a:normAutofit fontScale="92500"/>
          </a:bodyPr>
          <a:lstStyle/>
          <a:p>
            <a:pPr marL="0" indent="0">
              <a:buNone/>
            </a:pPr>
            <a:r>
              <a:rPr lang="en-US" dirty="0"/>
              <a:t>Next: Click on Upcoming Solicitations to view projects that have not yet been opened</a:t>
            </a:r>
          </a:p>
        </p:txBody>
      </p:sp>
      <p:pic>
        <p:nvPicPr>
          <p:cNvPr id="9" name="Picture 8">
            <a:extLst>
              <a:ext uri="{FF2B5EF4-FFF2-40B4-BE49-F238E27FC236}">
                <a16:creationId xmlns:a16="http://schemas.microsoft.com/office/drawing/2014/main" id="{B8FD3C17-3B5C-CE82-5F57-0593D547C090}"/>
              </a:ext>
            </a:extLst>
          </p:cNvPr>
          <p:cNvPicPr>
            <a:picLocks noChangeAspect="1"/>
          </p:cNvPicPr>
          <p:nvPr/>
        </p:nvPicPr>
        <p:blipFill>
          <a:blip r:embed="rId2"/>
          <a:stretch>
            <a:fillRect/>
          </a:stretch>
        </p:blipFill>
        <p:spPr>
          <a:xfrm>
            <a:off x="419100" y="2315595"/>
            <a:ext cx="11353800" cy="4332263"/>
          </a:xfrm>
          <a:prstGeom prst="rect">
            <a:avLst/>
          </a:prstGeom>
          <a:ln>
            <a:solidFill>
              <a:schemeClr val="accent1"/>
            </a:solidFill>
          </a:ln>
        </p:spPr>
      </p:pic>
      <p:sp>
        <p:nvSpPr>
          <p:cNvPr id="3" name="Rectangle 2">
            <a:extLst>
              <a:ext uri="{FF2B5EF4-FFF2-40B4-BE49-F238E27FC236}">
                <a16:creationId xmlns:a16="http://schemas.microsoft.com/office/drawing/2014/main" id="{07D000EE-BFF1-3BAC-0B47-43561102045B}"/>
              </a:ext>
            </a:extLst>
          </p:cNvPr>
          <p:cNvSpPr/>
          <p:nvPr/>
        </p:nvSpPr>
        <p:spPr>
          <a:xfrm>
            <a:off x="3220206" y="4312871"/>
            <a:ext cx="2589288" cy="20385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951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E02C5E-5352-F1A1-9DE5-8B27C418D018}"/>
              </a:ext>
            </a:extLst>
          </p:cNvPr>
          <p:cNvSpPr>
            <a:spLocks noGrp="1"/>
          </p:cNvSpPr>
          <p:nvPr>
            <p:ph type="title"/>
          </p:nvPr>
        </p:nvSpPr>
        <p:spPr/>
        <p:txBody>
          <a:bodyPr/>
          <a:lstStyle/>
          <a:p>
            <a:r>
              <a:rPr lang="en-US" dirty="0" err="1"/>
              <a:t>OpenGov</a:t>
            </a:r>
            <a:r>
              <a:rPr lang="en-US" dirty="0"/>
              <a:t>: Upcoming Solicitations</a:t>
            </a:r>
          </a:p>
        </p:txBody>
      </p:sp>
      <p:pic>
        <p:nvPicPr>
          <p:cNvPr id="8" name="Picture 7">
            <a:extLst>
              <a:ext uri="{FF2B5EF4-FFF2-40B4-BE49-F238E27FC236}">
                <a16:creationId xmlns:a16="http://schemas.microsoft.com/office/drawing/2014/main" id="{A08D46F5-477F-7D7B-B409-F6BC2EA614DA}"/>
              </a:ext>
            </a:extLst>
          </p:cNvPr>
          <p:cNvPicPr>
            <a:picLocks noChangeAspect="1"/>
          </p:cNvPicPr>
          <p:nvPr/>
        </p:nvPicPr>
        <p:blipFill>
          <a:blip r:embed="rId2"/>
          <a:stretch>
            <a:fillRect/>
          </a:stretch>
        </p:blipFill>
        <p:spPr>
          <a:xfrm>
            <a:off x="419026" y="2380304"/>
            <a:ext cx="10659397" cy="4129052"/>
          </a:xfrm>
          <a:prstGeom prst="rect">
            <a:avLst/>
          </a:prstGeom>
        </p:spPr>
      </p:pic>
      <p:sp>
        <p:nvSpPr>
          <p:cNvPr id="9" name="Text Placeholder 4">
            <a:extLst>
              <a:ext uri="{FF2B5EF4-FFF2-40B4-BE49-F238E27FC236}">
                <a16:creationId xmlns:a16="http://schemas.microsoft.com/office/drawing/2014/main" id="{4EAED61D-FD2B-5AF0-DA77-4A488B352F90}"/>
              </a:ext>
            </a:extLst>
          </p:cNvPr>
          <p:cNvSpPr>
            <a:spLocks noGrp="1"/>
          </p:cNvSpPr>
          <p:nvPr>
            <p:ph type="body" sz="quarter" idx="10"/>
          </p:nvPr>
        </p:nvSpPr>
        <p:spPr>
          <a:xfrm>
            <a:off x="419100" y="1629615"/>
            <a:ext cx="9376274" cy="578699"/>
          </a:xfrm>
        </p:spPr>
        <p:txBody>
          <a:bodyPr>
            <a:normAutofit/>
          </a:bodyPr>
          <a:lstStyle/>
          <a:p>
            <a:pPr marL="0" indent="0">
              <a:buNone/>
            </a:pPr>
            <a:r>
              <a:rPr lang="en-US" dirty="0"/>
              <a:t>Coming Soon: User will not have access to open upcoming projects in </a:t>
            </a:r>
            <a:r>
              <a:rPr lang="en-US" dirty="0" err="1"/>
              <a:t>OpenGov</a:t>
            </a:r>
            <a:endParaRPr lang="en-US" dirty="0"/>
          </a:p>
        </p:txBody>
      </p:sp>
    </p:spTree>
    <p:extLst>
      <p:ext uri="{BB962C8B-B14F-4D97-AF65-F5344CB8AC3E}">
        <p14:creationId xmlns:p14="http://schemas.microsoft.com/office/powerpoint/2010/main" val="1931137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0FE5-99D4-524E-B4C9-A63E76C12A0A}"/>
              </a:ext>
            </a:extLst>
          </p:cNvPr>
          <p:cNvSpPr>
            <a:spLocks noGrp="1"/>
          </p:cNvSpPr>
          <p:nvPr>
            <p:ph type="title"/>
          </p:nvPr>
        </p:nvSpPr>
        <p:spPr/>
        <p:txBody>
          <a:bodyPr/>
          <a:lstStyle/>
          <a:p>
            <a:r>
              <a:rPr lang="en-US" dirty="0"/>
              <a:t>OpenGov Public User Training</a:t>
            </a:r>
          </a:p>
        </p:txBody>
      </p:sp>
      <p:sp>
        <p:nvSpPr>
          <p:cNvPr id="6" name="Slide Number Placeholder 5">
            <a:extLst>
              <a:ext uri="{FF2B5EF4-FFF2-40B4-BE49-F238E27FC236}">
                <a16:creationId xmlns:a16="http://schemas.microsoft.com/office/drawing/2014/main" id="{E9EEAA10-3AC0-3C43-89EF-69383831F14C}"/>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05135-2B8F-5842-ADA1-E54D168629AE}" type="slidenum">
              <a:rPr kumimoji="0" lang="en-US" sz="120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B8FD3C17-3B5C-CE82-5F57-0593D547C090}"/>
              </a:ext>
            </a:extLst>
          </p:cNvPr>
          <p:cNvPicPr>
            <a:picLocks noChangeAspect="1"/>
          </p:cNvPicPr>
          <p:nvPr/>
        </p:nvPicPr>
        <p:blipFill>
          <a:blip r:embed="rId2"/>
          <a:stretch>
            <a:fillRect/>
          </a:stretch>
        </p:blipFill>
        <p:spPr>
          <a:xfrm>
            <a:off x="419100" y="2315595"/>
            <a:ext cx="11353800" cy="4332263"/>
          </a:xfrm>
          <a:prstGeom prst="rect">
            <a:avLst/>
          </a:prstGeom>
          <a:ln>
            <a:solidFill>
              <a:schemeClr val="accent1"/>
            </a:solidFill>
          </a:ln>
        </p:spPr>
      </p:pic>
      <p:sp>
        <p:nvSpPr>
          <p:cNvPr id="3" name="Rectangle 2">
            <a:extLst>
              <a:ext uri="{FF2B5EF4-FFF2-40B4-BE49-F238E27FC236}">
                <a16:creationId xmlns:a16="http://schemas.microsoft.com/office/drawing/2014/main" id="{07D000EE-BFF1-3BAC-0B47-43561102045B}"/>
              </a:ext>
            </a:extLst>
          </p:cNvPr>
          <p:cNvSpPr/>
          <p:nvPr/>
        </p:nvSpPr>
        <p:spPr>
          <a:xfrm>
            <a:off x="5885029" y="4306291"/>
            <a:ext cx="2589288" cy="20385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4">
            <a:extLst>
              <a:ext uri="{FF2B5EF4-FFF2-40B4-BE49-F238E27FC236}">
                <a16:creationId xmlns:a16="http://schemas.microsoft.com/office/drawing/2014/main" id="{0B3B9623-7E15-AE98-45DE-91103CA1377C}"/>
              </a:ext>
            </a:extLst>
          </p:cNvPr>
          <p:cNvSpPr txBox="1">
            <a:spLocks/>
          </p:cNvSpPr>
          <p:nvPr/>
        </p:nvSpPr>
        <p:spPr>
          <a:xfrm>
            <a:off x="483796" y="1667785"/>
            <a:ext cx="10170523" cy="5786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dirty="0"/>
              <a:t>Next: Contracts Pending will provide the same project information as Current Solicitations (pages 19 – 24)</a:t>
            </a:r>
          </a:p>
        </p:txBody>
      </p:sp>
    </p:spTree>
    <p:extLst>
      <p:ext uri="{BB962C8B-B14F-4D97-AF65-F5344CB8AC3E}">
        <p14:creationId xmlns:p14="http://schemas.microsoft.com/office/powerpoint/2010/main" val="2727166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673C-ECFD-10DC-8F4D-79795BF80D67}"/>
              </a:ext>
            </a:extLst>
          </p:cNvPr>
          <p:cNvSpPr>
            <a:spLocks noGrp="1"/>
          </p:cNvSpPr>
          <p:nvPr>
            <p:ph type="title"/>
          </p:nvPr>
        </p:nvSpPr>
        <p:spPr/>
        <p:txBody>
          <a:bodyPr/>
          <a:lstStyle/>
          <a:p>
            <a:r>
              <a:rPr lang="en-US" dirty="0"/>
              <a:t>Contracts Pending Award</a:t>
            </a:r>
          </a:p>
        </p:txBody>
      </p:sp>
      <p:pic>
        <p:nvPicPr>
          <p:cNvPr id="7" name="Picture 6">
            <a:extLst>
              <a:ext uri="{FF2B5EF4-FFF2-40B4-BE49-F238E27FC236}">
                <a16:creationId xmlns:a16="http://schemas.microsoft.com/office/drawing/2014/main" id="{8AEBE6B3-9B21-1BAD-16E2-E136DD9C2F4C}"/>
              </a:ext>
            </a:extLst>
          </p:cNvPr>
          <p:cNvPicPr>
            <a:picLocks noChangeAspect="1"/>
          </p:cNvPicPr>
          <p:nvPr/>
        </p:nvPicPr>
        <p:blipFill>
          <a:blip r:embed="rId2"/>
          <a:stretch>
            <a:fillRect/>
          </a:stretch>
        </p:blipFill>
        <p:spPr>
          <a:xfrm>
            <a:off x="595396" y="1738495"/>
            <a:ext cx="10655044" cy="4046669"/>
          </a:xfrm>
          <a:prstGeom prst="rect">
            <a:avLst/>
          </a:prstGeom>
        </p:spPr>
      </p:pic>
    </p:spTree>
    <p:extLst>
      <p:ext uri="{BB962C8B-B14F-4D97-AF65-F5344CB8AC3E}">
        <p14:creationId xmlns:p14="http://schemas.microsoft.com/office/powerpoint/2010/main" val="3563515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0FE5-99D4-524E-B4C9-A63E76C12A0A}"/>
              </a:ext>
            </a:extLst>
          </p:cNvPr>
          <p:cNvSpPr>
            <a:spLocks noGrp="1"/>
          </p:cNvSpPr>
          <p:nvPr>
            <p:ph type="title"/>
          </p:nvPr>
        </p:nvSpPr>
        <p:spPr/>
        <p:txBody>
          <a:bodyPr/>
          <a:lstStyle/>
          <a:p>
            <a:r>
              <a:rPr lang="en-US" dirty="0"/>
              <a:t>OpenGov Public User Training</a:t>
            </a:r>
          </a:p>
        </p:txBody>
      </p:sp>
      <p:sp>
        <p:nvSpPr>
          <p:cNvPr id="6" name="Slide Number Placeholder 5">
            <a:extLst>
              <a:ext uri="{FF2B5EF4-FFF2-40B4-BE49-F238E27FC236}">
                <a16:creationId xmlns:a16="http://schemas.microsoft.com/office/drawing/2014/main" id="{E9EEAA10-3AC0-3C43-89EF-69383831F14C}"/>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05135-2B8F-5842-ADA1-E54D168629AE}" type="slidenum">
              <a:rPr kumimoji="0" lang="en-US" sz="120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B8FD3C17-3B5C-CE82-5F57-0593D547C090}"/>
              </a:ext>
            </a:extLst>
          </p:cNvPr>
          <p:cNvPicPr>
            <a:picLocks noChangeAspect="1"/>
          </p:cNvPicPr>
          <p:nvPr/>
        </p:nvPicPr>
        <p:blipFill>
          <a:blip r:embed="rId2"/>
          <a:stretch>
            <a:fillRect/>
          </a:stretch>
        </p:blipFill>
        <p:spPr>
          <a:xfrm>
            <a:off x="419100" y="2315595"/>
            <a:ext cx="11353800" cy="4332263"/>
          </a:xfrm>
          <a:prstGeom prst="rect">
            <a:avLst/>
          </a:prstGeom>
          <a:ln>
            <a:solidFill>
              <a:schemeClr val="accent1"/>
            </a:solidFill>
          </a:ln>
        </p:spPr>
      </p:pic>
      <p:sp>
        <p:nvSpPr>
          <p:cNvPr id="3" name="Rectangle 2">
            <a:extLst>
              <a:ext uri="{FF2B5EF4-FFF2-40B4-BE49-F238E27FC236}">
                <a16:creationId xmlns:a16="http://schemas.microsoft.com/office/drawing/2014/main" id="{07D000EE-BFF1-3BAC-0B47-43561102045B}"/>
              </a:ext>
            </a:extLst>
          </p:cNvPr>
          <p:cNvSpPr/>
          <p:nvPr/>
        </p:nvSpPr>
        <p:spPr>
          <a:xfrm>
            <a:off x="8474317" y="4306291"/>
            <a:ext cx="2589288" cy="20385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4">
            <a:extLst>
              <a:ext uri="{FF2B5EF4-FFF2-40B4-BE49-F238E27FC236}">
                <a16:creationId xmlns:a16="http://schemas.microsoft.com/office/drawing/2014/main" id="{04C6DCF0-08C1-BA18-5752-6F71CC14F769}"/>
              </a:ext>
            </a:extLst>
          </p:cNvPr>
          <p:cNvSpPr txBox="1">
            <a:spLocks/>
          </p:cNvSpPr>
          <p:nvPr/>
        </p:nvSpPr>
        <p:spPr>
          <a:xfrm>
            <a:off x="483796" y="1589345"/>
            <a:ext cx="10170523" cy="5786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0"/>
              </a:spcBef>
              <a:spcAft>
                <a:spcPts val="1200"/>
              </a:spcAft>
              <a:buClr>
                <a:schemeClr val="accent1"/>
              </a:buClr>
              <a:buSzPct val="150000"/>
              <a:buFont typeface="Wingdings"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0"/>
              </a:spcBef>
              <a:spcAft>
                <a:spcPts val="1200"/>
              </a:spcAft>
              <a:buClr>
                <a:schemeClr val="accent1"/>
              </a:buClr>
              <a:buSzPct val="150000"/>
              <a:buFont typeface="System Font Regular"/>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0"/>
              </a:spcBef>
              <a:spcAft>
                <a:spcPts val="1200"/>
              </a:spcAft>
              <a:buClr>
                <a:schemeClr val="accent1"/>
              </a:buClr>
              <a:buSzPct val="150000"/>
              <a:buFont typeface="Courier New" panose="02070309020205020404" pitchFamily="49" charset="0"/>
              <a:buChar char="o"/>
              <a:defRPr sz="14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dirty="0"/>
              <a:t>Next: Contracts Pending will provide the same project information as Current Solicitations (pages 19 – 24)</a:t>
            </a:r>
          </a:p>
        </p:txBody>
      </p:sp>
    </p:spTree>
    <p:extLst>
      <p:ext uri="{BB962C8B-B14F-4D97-AF65-F5344CB8AC3E}">
        <p14:creationId xmlns:p14="http://schemas.microsoft.com/office/powerpoint/2010/main" val="196352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A312-A864-4D49-CED8-F4A0DF9DACE5}"/>
              </a:ext>
            </a:extLst>
          </p:cNvPr>
          <p:cNvSpPr>
            <a:spLocks noGrp="1"/>
          </p:cNvSpPr>
          <p:nvPr>
            <p:ph type="ctrTitle"/>
          </p:nvPr>
        </p:nvSpPr>
        <p:spPr>
          <a:xfrm>
            <a:off x="160746" y="136525"/>
            <a:ext cx="7359327" cy="2387600"/>
          </a:xfrm>
        </p:spPr>
        <p:txBody>
          <a:bodyPr/>
          <a:lstStyle/>
          <a:p>
            <a:r>
              <a:rPr lang="en-US" dirty="0"/>
              <a:t>Overview</a:t>
            </a:r>
          </a:p>
        </p:txBody>
      </p:sp>
    </p:spTree>
    <p:extLst>
      <p:ext uri="{BB962C8B-B14F-4D97-AF65-F5344CB8AC3E}">
        <p14:creationId xmlns:p14="http://schemas.microsoft.com/office/powerpoint/2010/main" val="1827780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673C-ECFD-10DC-8F4D-79795BF80D67}"/>
              </a:ext>
            </a:extLst>
          </p:cNvPr>
          <p:cNvSpPr>
            <a:spLocks noGrp="1"/>
          </p:cNvSpPr>
          <p:nvPr>
            <p:ph type="title"/>
          </p:nvPr>
        </p:nvSpPr>
        <p:spPr/>
        <p:txBody>
          <a:bodyPr/>
          <a:lstStyle/>
          <a:p>
            <a:r>
              <a:rPr lang="en-US" dirty="0"/>
              <a:t>Contracts Awarded</a:t>
            </a:r>
          </a:p>
        </p:txBody>
      </p:sp>
      <p:pic>
        <p:nvPicPr>
          <p:cNvPr id="6" name="Picture 5">
            <a:extLst>
              <a:ext uri="{FF2B5EF4-FFF2-40B4-BE49-F238E27FC236}">
                <a16:creationId xmlns:a16="http://schemas.microsoft.com/office/drawing/2014/main" id="{DD892ABA-5D00-7ADD-FBB3-75747D27992F}"/>
              </a:ext>
            </a:extLst>
          </p:cNvPr>
          <p:cNvPicPr>
            <a:picLocks noChangeAspect="1"/>
          </p:cNvPicPr>
          <p:nvPr/>
        </p:nvPicPr>
        <p:blipFill>
          <a:blip r:embed="rId2"/>
          <a:stretch>
            <a:fillRect/>
          </a:stretch>
        </p:blipFill>
        <p:spPr>
          <a:xfrm>
            <a:off x="631753" y="1703012"/>
            <a:ext cx="10482884" cy="3964457"/>
          </a:xfrm>
          <a:prstGeom prst="rect">
            <a:avLst/>
          </a:prstGeom>
        </p:spPr>
      </p:pic>
    </p:spTree>
    <p:extLst>
      <p:ext uri="{BB962C8B-B14F-4D97-AF65-F5344CB8AC3E}">
        <p14:creationId xmlns:p14="http://schemas.microsoft.com/office/powerpoint/2010/main" val="1823354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A312-A864-4D49-CED8-F4A0DF9DACE5}"/>
              </a:ext>
            </a:extLst>
          </p:cNvPr>
          <p:cNvSpPr>
            <a:spLocks noGrp="1"/>
          </p:cNvSpPr>
          <p:nvPr>
            <p:ph type="ctrTitle"/>
          </p:nvPr>
        </p:nvSpPr>
        <p:spPr>
          <a:xfrm>
            <a:off x="160746" y="232319"/>
            <a:ext cx="9436100" cy="2387600"/>
          </a:xfrm>
        </p:spPr>
        <p:txBody>
          <a:bodyPr>
            <a:normAutofit/>
          </a:bodyPr>
          <a:lstStyle/>
          <a:p>
            <a:r>
              <a:rPr lang="en-US" dirty="0"/>
              <a:t>Follow </a:t>
            </a:r>
            <a:r>
              <a:rPr lang="en-US" dirty="0" err="1"/>
              <a:t>OpenGov</a:t>
            </a:r>
            <a:r>
              <a:rPr lang="en-US" dirty="0"/>
              <a:t> Solicitation</a:t>
            </a:r>
          </a:p>
        </p:txBody>
      </p:sp>
    </p:spTree>
    <p:extLst>
      <p:ext uri="{BB962C8B-B14F-4D97-AF65-F5344CB8AC3E}">
        <p14:creationId xmlns:p14="http://schemas.microsoft.com/office/powerpoint/2010/main" val="3381470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C822AE-97AC-EB39-C163-780147221ACD}"/>
              </a:ext>
            </a:extLst>
          </p:cNvPr>
          <p:cNvSpPr>
            <a:spLocks noGrp="1"/>
          </p:cNvSpPr>
          <p:nvPr>
            <p:ph type="subTitle" idx="1"/>
          </p:nvPr>
        </p:nvSpPr>
        <p:spPr>
          <a:xfrm>
            <a:off x="2302140" y="713653"/>
            <a:ext cx="8243998" cy="1176227"/>
          </a:xfrm>
        </p:spPr>
        <p:txBody>
          <a:bodyPr>
            <a:normAutofit fontScale="92500"/>
          </a:bodyPr>
          <a:lstStyle/>
          <a:p>
            <a:endParaRPr lang="en-US" dirty="0"/>
          </a:p>
          <a:p>
            <a:r>
              <a:rPr lang="en-US" sz="4800" dirty="0">
                <a:solidFill>
                  <a:schemeClr val="tx1"/>
                </a:solidFill>
              </a:rPr>
              <a:t>Follow Solicitations in </a:t>
            </a:r>
            <a:r>
              <a:rPr lang="en-US" sz="4800" dirty="0" err="1">
                <a:solidFill>
                  <a:schemeClr val="tx1"/>
                </a:solidFill>
              </a:rPr>
              <a:t>OpenGov</a:t>
            </a:r>
            <a:endParaRPr lang="en-US" sz="4800" dirty="0">
              <a:solidFill>
                <a:schemeClr val="tx1"/>
              </a:solidFill>
            </a:endParaRPr>
          </a:p>
          <a:p>
            <a:endParaRPr lang="en-US" dirty="0">
              <a:solidFill>
                <a:schemeClr val="tx1"/>
              </a:solidFill>
            </a:endParaRPr>
          </a:p>
          <a:p>
            <a:endParaRPr lang="en-US" dirty="0"/>
          </a:p>
          <a:p>
            <a:endParaRPr lang="en-US" dirty="0"/>
          </a:p>
          <a:p>
            <a:endParaRPr lang="en-US" dirty="0"/>
          </a:p>
          <a:p>
            <a:endParaRPr lang="en-US" dirty="0"/>
          </a:p>
          <a:p>
            <a:endParaRPr lang="en-US" dirty="0"/>
          </a:p>
        </p:txBody>
      </p:sp>
      <p:sp>
        <p:nvSpPr>
          <p:cNvPr id="10" name="Subtitle 6">
            <a:extLst>
              <a:ext uri="{FF2B5EF4-FFF2-40B4-BE49-F238E27FC236}">
                <a16:creationId xmlns:a16="http://schemas.microsoft.com/office/drawing/2014/main" id="{F8A66687-C005-92ED-63DA-FA6D4A6B14F2}"/>
              </a:ext>
            </a:extLst>
          </p:cNvPr>
          <p:cNvSpPr txBox="1">
            <a:spLocks/>
          </p:cNvSpPr>
          <p:nvPr/>
        </p:nvSpPr>
        <p:spPr>
          <a:xfrm>
            <a:off x="720792" y="2080559"/>
            <a:ext cx="5473700" cy="3821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SzPct val="150000"/>
              <a:buFont typeface="Wingdings" pitchFamily="2" charset="2"/>
              <a:buNone/>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chemeClr val="accent1"/>
              </a:buClr>
              <a:buSzPct val="150000"/>
              <a:buFont typeface="Wingdings" pitchFamily="2" charset="2"/>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accent1"/>
              </a:buClr>
              <a:buSzPct val="150000"/>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accent1"/>
              </a:buClr>
              <a:buSzPct val="150000"/>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chemeClr val="accent1"/>
              </a:buClr>
              <a:buSzPct val="150000"/>
              <a:buFont typeface="Wingdings" pitchFamily="2" charset="2"/>
              <a:buNone/>
              <a:defRPr sz="16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p:txBody>
      </p:sp>
      <p:sp>
        <p:nvSpPr>
          <p:cNvPr id="13" name="TextBox 12">
            <a:extLst>
              <a:ext uri="{FF2B5EF4-FFF2-40B4-BE49-F238E27FC236}">
                <a16:creationId xmlns:a16="http://schemas.microsoft.com/office/drawing/2014/main" id="{15AF48C8-B74C-B8AD-A5D7-20779D2C9491}"/>
              </a:ext>
            </a:extLst>
          </p:cNvPr>
          <p:cNvSpPr txBox="1"/>
          <p:nvPr/>
        </p:nvSpPr>
        <p:spPr>
          <a:xfrm>
            <a:off x="2550472" y="2424596"/>
            <a:ext cx="7288040"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Remember to follow all solicitations that you may be interested in and that your company can provide goods or services to help complete the work identified in the SOW </a:t>
            </a:r>
          </a:p>
          <a:p>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When you follow a solicitation your company name, your name, and email address will then be shown on the “Follower’s” list</a:t>
            </a:r>
          </a:p>
          <a:p>
            <a:pPr lvl="1"/>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Appearing on the list will make it easy for prime contractors to contact you</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When you follow a solicitation, you will receive all notifications regarding that solicitation</a:t>
            </a:r>
          </a:p>
          <a:p>
            <a:pPr marL="1657350" lvl="3"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9648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C822AE-97AC-EB39-C163-780147221ACD}"/>
              </a:ext>
            </a:extLst>
          </p:cNvPr>
          <p:cNvSpPr>
            <a:spLocks noGrp="1"/>
          </p:cNvSpPr>
          <p:nvPr>
            <p:ph type="subTitle" idx="1"/>
          </p:nvPr>
        </p:nvSpPr>
        <p:spPr>
          <a:xfrm>
            <a:off x="2258022" y="729165"/>
            <a:ext cx="8243998" cy="1185281"/>
          </a:xfrm>
        </p:spPr>
        <p:txBody>
          <a:bodyPr>
            <a:normAutofit/>
          </a:bodyPr>
          <a:lstStyle/>
          <a:p>
            <a:endParaRPr lang="en-US" dirty="0"/>
          </a:p>
          <a:p>
            <a:r>
              <a:rPr lang="en-US" sz="4800" dirty="0">
                <a:solidFill>
                  <a:schemeClr val="tx1"/>
                </a:solidFill>
              </a:rPr>
              <a:t>How to Follow a Solicitation</a:t>
            </a:r>
          </a:p>
          <a:p>
            <a:endParaRPr lang="en-US" dirty="0">
              <a:solidFill>
                <a:schemeClr val="tx1"/>
              </a:solidFill>
            </a:endParaRPr>
          </a:p>
          <a:p>
            <a:endParaRPr lang="en-US" dirty="0"/>
          </a:p>
          <a:p>
            <a:endParaRPr lang="en-US" dirty="0"/>
          </a:p>
          <a:p>
            <a:endParaRPr lang="en-US" dirty="0"/>
          </a:p>
          <a:p>
            <a:endParaRPr lang="en-US" dirty="0"/>
          </a:p>
          <a:p>
            <a:endParaRPr lang="en-US" dirty="0"/>
          </a:p>
        </p:txBody>
      </p:sp>
      <p:sp>
        <p:nvSpPr>
          <p:cNvPr id="10" name="Subtitle 6">
            <a:extLst>
              <a:ext uri="{FF2B5EF4-FFF2-40B4-BE49-F238E27FC236}">
                <a16:creationId xmlns:a16="http://schemas.microsoft.com/office/drawing/2014/main" id="{F8A66687-C005-92ED-63DA-FA6D4A6B14F2}"/>
              </a:ext>
            </a:extLst>
          </p:cNvPr>
          <p:cNvSpPr txBox="1">
            <a:spLocks/>
          </p:cNvSpPr>
          <p:nvPr/>
        </p:nvSpPr>
        <p:spPr>
          <a:xfrm>
            <a:off x="720792" y="2080559"/>
            <a:ext cx="5473700" cy="3821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SzPct val="150000"/>
              <a:buFont typeface="Wingdings" pitchFamily="2" charset="2"/>
              <a:buNone/>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chemeClr val="accent1"/>
              </a:buClr>
              <a:buSzPct val="150000"/>
              <a:buFont typeface="Wingdings" pitchFamily="2" charset="2"/>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accent1"/>
              </a:buClr>
              <a:buSzPct val="150000"/>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accent1"/>
              </a:buClr>
              <a:buSzPct val="150000"/>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chemeClr val="accent1"/>
              </a:buClr>
              <a:buSzPct val="150000"/>
              <a:buFont typeface="Wingdings" pitchFamily="2" charset="2"/>
              <a:buNone/>
              <a:defRPr sz="16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p:txBody>
      </p:sp>
      <p:sp>
        <p:nvSpPr>
          <p:cNvPr id="8" name="TextBox 7">
            <a:extLst>
              <a:ext uri="{FF2B5EF4-FFF2-40B4-BE49-F238E27FC236}">
                <a16:creationId xmlns:a16="http://schemas.microsoft.com/office/drawing/2014/main" id="{F5C9456C-3F05-29DD-DE72-7175905D1EE9}"/>
              </a:ext>
            </a:extLst>
          </p:cNvPr>
          <p:cNvSpPr txBox="1"/>
          <p:nvPr/>
        </p:nvSpPr>
        <p:spPr>
          <a:xfrm>
            <a:off x="1430448" y="2480650"/>
            <a:ext cx="9134946"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Click on a solicitation</a:t>
            </a: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On the top right side of the screen, click on “Follow”</a:t>
            </a:r>
          </a:p>
          <a:p>
            <a:endParaRPr lang="en-US" dirty="0"/>
          </a:p>
        </p:txBody>
      </p:sp>
      <p:pic>
        <p:nvPicPr>
          <p:cNvPr id="9" name="Picture 8">
            <a:extLst>
              <a:ext uri="{FF2B5EF4-FFF2-40B4-BE49-F238E27FC236}">
                <a16:creationId xmlns:a16="http://schemas.microsoft.com/office/drawing/2014/main" id="{A2F6BC77-FAB0-B5DC-3251-E3E47654738D}"/>
              </a:ext>
            </a:extLst>
          </p:cNvPr>
          <p:cNvPicPr>
            <a:picLocks noChangeAspect="1"/>
          </p:cNvPicPr>
          <p:nvPr/>
        </p:nvPicPr>
        <p:blipFill>
          <a:blip r:embed="rId2"/>
          <a:stretch>
            <a:fillRect/>
          </a:stretch>
        </p:blipFill>
        <p:spPr>
          <a:xfrm>
            <a:off x="1767989" y="3696116"/>
            <a:ext cx="6635782" cy="2605846"/>
          </a:xfrm>
          <a:prstGeom prst="rect">
            <a:avLst/>
          </a:prstGeom>
        </p:spPr>
      </p:pic>
      <p:cxnSp>
        <p:nvCxnSpPr>
          <p:cNvPr id="12" name="Straight Arrow Connector 11">
            <a:extLst>
              <a:ext uri="{FF2B5EF4-FFF2-40B4-BE49-F238E27FC236}">
                <a16:creationId xmlns:a16="http://schemas.microsoft.com/office/drawing/2014/main" id="{0EEEAB6B-91DD-A06C-AFBA-23D763AE01C8}"/>
              </a:ext>
            </a:extLst>
          </p:cNvPr>
          <p:cNvCxnSpPr/>
          <p:nvPr/>
        </p:nvCxnSpPr>
        <p:spPr>
          <a:xfrm flipH="1">
            <a:off x="8339904" y="4740152"/>
            <a:ext cx="189217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6116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C822AE-97AC-EB39-C163-780147221ACD}"/>
              </a:ext>
            </a:extLst>
          </p:cNvPr>
          <p:cNvSpPr>
            <a:spLocks noGrp="1"/>
          </p:cNvSpPr>
          <p:nvPr>
            <p:ph type="subTitle" idx="1"/>
          </p:nvPr>
        </p:nvSpPr>
        <p:spPr>
          <a:xfrm>
            <a:off x="2258022" y="729165"/>
            <a:ext cx="8243998" cy="1185281"/>
          </a:xfrm>
        </p:spPr>
        <p:txBody>
          <a:bodyPr>
            <a:normAutofit/>
          </a:bodyPr>
          <a:lstStyle/>
          <a:p>
            <a:endParaRPr lang="en-US" dirty="0"/>
          </a:p>
          <a:p>
            <a:r>
              <a:rPr lang="en-US" sz="4800" dirty="0">
                <a:solidFill>
                  <a:schemeClr val="tx1"/>
                </a:solidFill>
              </a:rPr>
              <a:t>How to Follow a Solicitation</a:t>
            </a:r>
          </a:p>
          <a:p>
            <a:endParaRPr lang="en-US" dirty="0"/>
          </a:p>
          <a:p>
            <a:endParaRPr lang="en-US" dirty="0"/>
          </a:p>
          <a:p>
            <a:endParaRPr lang="en-US" dirty="0"/>
          </a:p>
          <a:p>
            <a:endParaRPr lang="en-US" dirty="0"/>
          </a:p>
          <a:p>
            <a:endParaRPr lang="en-US" dirty="0"/>
          </a:p>
          <a:p>
            <a:endParaRPr lang="en-US" dirty="0"/>
          </a:p>
        </p:txBody>
      </p:sp>
      <p:sp>
        <p:nvSpPr>
          <p:cNvPr id="10" name="Subtitle 6">
            <a:extLst>
              <a:ext uri="{FF2B5EF4-FFF2-40B4-BE49-F238E27FC236}">
                <a16:creationId xmlns:a16="http://schemas.microsoft.com/office/drawing/2014/main" id="{F8A66687-C005-92ED-63DA-FA6D4A6B14F2}"/>
              </a:ext>
            </a:extLst>
          </p:cNvPr>
          <p:cNvSpPr txBox="1">
            <a:spLocks/>
          </p:cNvSpPr>
          <p:nvPr/>
        </p:nvSpPr>
        <p:spPr>
          <a:xfrm>
            <a:off x="720792" y="2080559"/>
            <a:ext cx="5473700" cy="3821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SzPct val="150000"/>
              <a:buFont typeface="Wingdings" pitchFamily="2" charset="2"/>
              <a:buNone/>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chemeClr val="accent1"/>
              </a:buClr>
              <a:buSzPct val="150000"/>
              <a:buFont typeface="Wingdings" pitchFamily="2" charset="2"/>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accent1"/>
              </a:buClr>
              <a:buSzPct val="150000"/>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accent1"/>
              </a:buClr>
              <a:buSzPct val="150000"/>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chemeClr val="accent1"/>
              </a:buClr>
              <a:buSzPct val="150000"/>
              <a:buFont typeface="Wingdings" pitchFamily="2" charset="2"/>
              <a:buNone/>
              <a:defRPr sz="16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p:txBody>
      </p:sp>
      <p:pic>
        <p:nvPicPr>
          <p:cNvPr id="3" name="Picture 2">
            <a:extLst>
              <a:ext uri="{FF2B5EF4-FFF2-40B4-BE49-F238E27FC236}">
                <a16:creationId xmlns:a16="http://schemas.microsoft.com/office/drawing/2014/main" id="{B7C0FDD8-49D0-9973-EE69-EA591B34D4C8}"/>
              </a:ext>
            </a:extLst>
          </p:cNvPr>
          <p:cNvPicPr>
            <a:picLocks noChangeAspect="1"/>
          </p:cNvPicPr>
          <p:nvPr/>
        </p:nvPicPr>
        <p:blipFill rotWithShape="1">
          <a:blip r:embed="rId2"/>
          <a:srcRect b="4707"/>
          <a:stretch/>
        </p:blipFill>
        <p:spPr>
          <a:xfrm>
            <a:off x="6096000" y="2406311"/>
            <a:ext cx="3277355" cy="1519192"/>
          </a:xfrm>
          <a:prstGeom prst="rect">
            <a:avLst/>
          </a:prstGeom>
        </p:spPr>
      </p:pic>
      <p:sp>
        <p:nvSpPr>
          <p:cNvPr id="6" name="TextBox 5">
            <a:extLst>
              <a:ext uri="{FF2B5EF4-FFF2-40B4-BE49-F238E27FC236}">
                <a16:creationId xmlns:a16="http://schemas.microsoft.com/office/drawing/2014/main" id="{3546B634-A37D-BC54-EFB2-69FEE1276D5D}"/>
              </a:ext>
            </a:extLst>
          </p:cNvPr>
          <p:cNvSpPr txBox="1"/>
          <p:nvPr/>
        </p:nvSpPr>
        <p:spPr>
          <a:xfrm>
            <a:off x="1023041" y="2387277"/>
            <a:ext cx="4328819"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Select Follow Designation from drop down menu (Prime Contractor or Subcontractor)</a:t>
            </a:r>
          </a:p>
          <a:p>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Then click on Follow Project</a:t>
            </a:r>
          </a:p>
          <a:p>
            <a:pPr marL="285750" indent="-285750">
              <a:buFont typeface="Arial" panose="020B0604020202020204" pitchFamily="34" charset="0"/>
              <a:buChar char="•"/>
            </a:pP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C3E31958-94C4-515C-459A-4F0637C12BD0}"/>
              </a:ext>
            </a:extLst>
          </p:cNvPr>
          <p:cNvPicPr>
            <a:picLocks noChangeAspect="1"/>
          </p:cNvPicPr>
          <p:nvPr/>
        </p:nvPicPr>
        <p:blipFill rotWithShape="1">
          <a:blip r:embed="rId3"/>
          <a:srcRect l="7682" b="21075"/>
          <a:stretch/>
        </p:blipFill>
        <p:spPr>
          <a:xfrm>
            <a:off x="1469074" y="5309800"/>
            <a:ext cx="8443981" cy="710633"/>
          </a:xfrm>
          <a:prstGeom prst="rect">
            <a:avLst/>
          </a:prstGeom>
        </p:spPr>
      </p:pic>
      <p:sp>
        <p:nvSpPr>
          <p:cNvPr id="14" name="TextBox 13">
            <a:extLst>
              <a:ext uri="{FF2B5EF4-FFF2-40B4-BE49-F238E27FC236}">
                <a16:creationId xmlns:a16="http://schemas.microsoft.com/office/drawing/2014/main" id="{676191F9-7406-0177-1C45-E79EFF718CF3}"/>
              </a:ext>
            </a:extLst>
          </p:cNvPr>
          <p:cNvSpPr txBox="1"/>
          <p:nvPr/>
        </p:nvSpPr>
        <p:spPr>
          <a:xfrm>
            <a:off x="1032095" y="4359308"/>
            <a:ext cx="4155541"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 box will pop up on the bottom left screen that says “Following Project”</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CD10755E-9678-DA08-E412-E2339EAEF3C6}"/>
              </a:ext>
            </a:extLst>
          </p:cNvPr>
          <p:cNvSpPr txBox="1"/>
          <p:nvPr/>
        </p:nvSpPr>
        <p:spPr>
          <a:xfrm>
            <a:off x="5939073" y="4376219"/>
            <a:ext cx="5151422"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On the upper right-hand side of the screen the blue box will now say “Following”</a:t>
            </a:r>
          </a:p>
        </p:txBody>
      </p:sp>
      <p:cxnSp>
        <p:nvCxnSpPr>
          <p:cNvPr id="17" name="Straight Arrow Connector 16">
            <a:extLst>
              <a:ext uri="{FF2B5EF4-FFF2-40B4-BE49-F238E27FC236}">
                <a16:creationId xmlns:a16="http://schemas.microsoft.com/office/drawing/2014/main" id="{DF916D5F-E1C1-1432-9874-3F7C38E301B2}"/>
              </a:ext>
            </a:extLst>
          </p:cNvPr>
          <p:cNvCxnSpPr>
            <a:cxnSpLocks/>
          </p:cNvCxnSpPr>
          <p:nvPr/>
        </p:nvCxnSpPr>
        <p:spPr>
          <a:xfrm flipH="1">
            <a:off x="8504868" y="3761599"/>
            <a:ext cx="147571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BA19DBF7-D696-8C89-432A-6F5FB7B3BA4F}"/>
              </a:ext>
            </a:extLst>
          </p:cNvPr>
          <p:cNvCxnSpPr/>
          <p:nvPr/>
        </p:nvCxnSpPr>
        <p:spPr>
          <a:xfrm>
            <a:off x="720792" y="4291343"/>
            <a:ext cx="108495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994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82E8-6D5D-4127-B60F-84131D1EB2D5}"/>
              </a:ext>
            </a:extLst>
          </p:cNvPr>
          <p:cNvSpPr>
            <a:spLocks noGrp="1"/>
          </p:cNvSpPr>
          <p:nvPr>
            <p:ph type="title"/>
          </p:nvPr>
        </p:nvSpPr>
        <p:spPr/>
        <p:txBody>
          <a:bodyPr/>
          <a:lstStyle/>
          <a:p>
            <a:r>
              <a:rPr lang="en-US" sz="2600" dirty="0"/>
              <a:t>How to View Solicitation “Followers”</a:t>
            </a:r>
            <a:br>
              <a:rPr lang="en-US" sz="2400" dirty="0"/>
            </a:br>
            <a:endParaRPr lang="en-US" sz="2400" dirty="0"/>
          </a:p>
        </p:txBody>
      </p:sp>
      <p:sp>
        <p:nvSpPr>
          <p:cNvPr id="3" name="Text Placeholder 2">
            <a:extLst>
              <a:ext uri="{FF2B5EF4-FFF2-40B4-BE49-F238E27FC236}">
                <a16:creationId xmlns:a16="http://schemas.microsoft.com/office/drawing/2014/main" id="{2C36C1DD-965F-4AB3-85F0-E87010199656}"/>
              </a:ext>
            </a:extLst>
          </p:cNvPr>
          <p:cNvSpPr>
            <a:spLocks noGrp="1"/>
          </p:cNvSpPr>
          <p:nvPr>
            <p:ph type="body" sz="quarter" idx="10"/>
          </p:nvPr>
        </p:nvSpPr>
        <p:spPr>
          <a:xfrm>
            <a:off x="610407" y="1570114"/>
            <a:ext cx="10515599" cy="4559402"/>
          </a:xfrm>
        </p:spPr>
        <p:txBody>
          <a:bodyPr>
            <a:normAutofit fontScale="32500" lnSpcReduction="20000"/>
          </a:bodyPr>
          <a:lstStyle/>
          <a:p>
            <a:pPr>
              <a:lnSpc>
                <a:spcPct val="170000"/>
              </a:lnSpc>
              <a:spcBef>
                <a:spcPts val="600"/>
              </a:spcBef>
              <a:spcAft>
                <a:spcPts val="600"/>
              </a:spcAft>
            </a:pPr>
            <a:r>
              <a:rPr lang="en-US" sz="7400" dirty="0"/>
              <a:t>Contact prime contractors that have “followed” a solicitation on OpenGov that may be submitting a bid or proposal for RTD solicitations</a:t>
            </a:r>
          </a:p>
          <a:p>
            <a:pPr>
              <a:lnSpc>
                <a:spcPct val="170000"/>
              </a:lnSpc>
              <a:spcBef>
                <a:spcPts val="600"/>
              </a:spcBef>
              <a:spcAft>
                <a:spcPts val="600"/>
              </a:spcAft>
            </a:pPr>
            <a:r>
              <a:rPr lang="en-US" sz="7400" dirty="0"/>
              <a:t>Ask Questions! Submit questions to the Procurement representative listed in the solicitation via </a:t>
            </a:r>
            <a:r>
              <a:rPr lang="en-US" sz="7400" dirty="0" err="1"/>
              <a:t>OpenGov</a:t>
            </a:r>
            <a:r>
              <a:rPr lang="en-US" sz="7400" dirty="0"/>
              <a:t> by the date and time listed for the Inquiry Period. </a:t>
            </a:r>
          </a:p>
          <a:p>
            <a:pPr>
              <a:lnSpc>
                <a:spcPct val="170000"/>
              </a:lnSpc>
              <a:spcBef>
                <a:spcPts val="600"/>
              </a:spcBef>
              <a:spcAft>
                <a:spcPts val="600"/>
              </a:spcAft>
            </a:pPr>
            <a:r>
              <a:rPr lang="en-US" sz="7400" dirty="0"/>
              <a:t>Ensure that your proposal or bid includes all the required information and provides thorough responses to all listed requirements.</a:t>
            </a:r>
          </a:p>
          <a:p>
            <a:pPr>
              <a:lnSpc>
                <a:spcPct val="200000"/>
              </a:lnSpc>
            </a:pPr>
            <a:endParaRPr lang="en-US" sz="2400" dirty="0"/>
          </a:p>
          <a:p>
            <a:pPr>
              <a:lnSpc>
                <a:spcPct val="200000"/>
              </a:lnSpc>
            </a:pPr>
            <a:endParaRPr lang="en-US" sz="2400" dirty="0"/>
          </a:p>
          <a:p>
            <a:pPr>
              <a:lnSpc>
                <a:spcPct val="200000"/>
              </a:lnSpc>
            </a:pPr>
            <a:endParaRPr lang="en-US" sz="2400" dirty="0"/>
          </a:p>
          <a:p>
            <a:pPr>
              <a:lnSpc>
                <a:spcPct val="200000"/>
              </a:lnSpc>
            </a:pPr>
            <a:endParaRPr lang="en-US" sz="2400" dirty="0"/>
          </a:p>
          <a:p>
            <a:pPr>
              <a:lnSpc>
                <a:spcPct val="200000"/>
              </a:lnSpc>
            </a:pPr>
            <a:endParaRPr lang="en-US" dirty="0"/>
          </a:p>
        </p:txBody>
      </p:sp>
    </p:spTree>
    <p:extLst>
      <p:ext uri="{BB962C8B-B14F-4D97-AF65-F5344CB8AC3E}">
        <p14:creationId xmlns:p14="http://schemas.microsoft.com/office/powerpoint/2010/main" val="584545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A312-A864-4D49-CED8-F4A0DF9DACE5}"/>
              </a:ext>
            </a:extLst>
          </p:cNvPr>
          <p:cNvSpPr>
            <a:spLocks noGrp="1"/>
          </p:cNvSpPr>
          <p:nvPr>
            <p:ph type="ctrTitle"/>
          </p:nvPr>
        </p:nvSpPr>
        <p:spPr>
          <a:xfrm>
            <a:off x="160746" y="232319"/>
            <a:ext cx="9436100" cy="2387600"/>
          </a:xfrm>
        </p:spPr>
        <p:txBody>
          <a:bodyPr>
            <a:normAutofit/>
          </a:bodyPr>
          <a:lstStyle/>
          <a:p>
            <a:r>
              <a:rPr lang="en-US" dirty="0"/>
              <a:t>Hints &amp; Tips from</a:t>
            </a:r>
            <a:br>
              <a:rPr lang="en-US" dirty="0"/>
            </a:br>
            <a:r>
              <a:rPr lang="en-US" dirty="0"/>
              <a:t>Procurement Staff</a:t>
            </a:r>
          </a:p>
        </p:txBody>
      </p:sp>
    </p:spTree>
    <p:extLst>
      <p:ext uri="{BB962C8B-B14F-4D97-AF65-F5344CB8AC3E}">
        <p14:creationId xmlns:p14="http://schemas.microsoft.com/office/powerpoint/2010/main" val="1633414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82E8-6D5D-4127-B60F-84131D1EB2D5}"/>
              </a:ext>
            </a:extLst>
          </p:cNvPr>
          <p:cNvSpPr>
            <a:spLocks noGrp="1"/>
          </p:cNvSpPr>
          <p:nvPr>
            <p:ph type="title"/>
          </p:nvPr>
        </p:nvSpPr>
        <p:spPr/>
        <p:txBody>
          <a:bodyPr>
            <a:normAutofit/>
          </a:bodyPr>
          <a:lstStyle/>
          <a:p>
            <a:r>
              <a:rPr lang="en-US" sz="2600" dirty="0"/>
              <a:t>Advice from the Procurement Staff</a:t>
            </a:r>
          </a:p>
        </p:txBody>
      </p:sp>
      <p:sp>
        <p:nvSpPr>
          <p:cNvPr id="3" name="Text Placeholder 2">
            <a:extLst>
              <a:ext uri="{FF2B5EF4-FFF2-40B4-BE49-F238E27FC236}">
                <a16:creationId xmlns:a16="http://schemas.microsoft.com/office/drawing/2014/main" id="{2C36C1DD-965F-4AB3-85F0-E87010199656}"/>
              </a:ext>
            </a:extLst>
          </p:cNvPr>
          <p:cNvSpPr>
            <a:spLocks noGrp="1"/>
          </p:cNvSpPr>
          <p:nvPr>
            <p:ph type="body" sz="quarter" idx="10"/>
          </p:nvPr>
        </p:nvSpPr>
        <p:spPr>
          <a:xfrm>
            <a:off x="610408" y="1570114"/>
            <a:ext cx="10216450" cy="4559402"/>
          </a:xfrm>
        </p:spPr>
        <p:txBody>
          <a:bodyPr>
            <a:normAutofit fontScale="92500" lnSpcReduction="20000"/>
          </a:bodyPr>
          <a:lstStyle/>
          <a:p>
            <a:pPr>
              <a:lnSpc>
                <a:spcPct val="150000"/>
              </a:lnSpc>
              <a:spcBef>
                <a:spcPts val="600"/>
              </a:spcBef>
              <a:spcAft>
                <a:spcPts val="600"/>
              </a:spcAft>
            </a:pPr>
            <a:r>
              <a:rPr lang="en-US" sz="2400" dirty="0"/>
              <a:t>Do not wait until the “last minute” to contact a prime or to submit your bid or proposal. Rushed responses often result in errors and missing information. Plan ahead to submit your bid/proposal on time.</a:t>
            </a:r>
          </a:p>
          <a:p>
            <a:pPr>
              <a:lnSpc>
                <a:spcPct val="150000"/>
              </a:lnSpc>
              <a:spcBef>
                <a:spcPts val="600"/>
              </a:spcBef>
              <a:spcAft>
                <a:spcPts val="600"/>
              </a:spcAft>
            </a:pPr>
            <a:r>
              <a:rPr lang="en-US" sz="2400" dirty="0"/>
              <a:t>Ensure that you thoroughly read all DBE/SBE (Disadvantaged Business Enterprise/Small Business Enterprise) contract requirements. There may be a percent of funding goal to meet or a requirement to utilize DBE/SBE resources in the contract. Please contact an RTD Procurement resource for advice/direction. </a:t>
            </a:r>
          </a:p>
          <a:p>
            <a:pPr>
              <a:lnSpc>
                <a:spcPct val="150000"/>
              </a:lnSpc>
              <a:spcBef>
                <a:spcPts val="600"/>
              </a:spcBef>
              <a:spcAft>
                <a:spcPts val="600"/>
              </a:spcAft>
            </a:pPr>
            <a:r>
              <a:rPr lang="en-US" sz="2400" dirty="0"/>
              <a:t>Provide pricing that you know to be competitive.</a:t>
            </a:r>
          </a:p>
          <a:p>
            <a:pPr marL="0" indent="0">
              <a:buNone/>
            </a:pPr>
            <a:endParaRPr lang="en-US" sz="2400" dirty="0"/>
          </a:p>
          <a:p>
            <a:endParaRPr lang="en-US" dirty="0"/>
          </a:p>
        </p:txBody>
      </p:sp>
    </p:spTree>
    <p:extLst>
      <p:ext uri="{BB962C8B-B14F-4D97-AF65-F5344CB8AC3E}">
        <p14:creationId xmlns:p14="http://schemas.microsoft.com/office/powerpoint/2010/main" val="1833859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82E8-6D5D-4127-B60F-84131D1EB2D5}"/>
              </a:ext>
            </a:extLst>
          </p:cNvPr>
          <p:cNvSpPr>
            <a:spLocks noGrp="1"/>
          </p:cNvSpPr>
          <p:nvPr>
            <p:ph type="title"/>
          </p:nvPr>
        </p:nvSpPr>
        <p:spPr/>
        <p:txBody>
          <a:bodyPr/>
          <a:lstStyle/>
          <a:p>
            <a:r>
              <a:rPr lang="en-US" sz="2600" dirty="0"/>
              <a:t>Advice from the Procurement Staff</a:t>
            </a:r>
            <a:endParaRPr lang="en-US" sz="2400" dirty="0"/>
          </a:p>
        </p:txBody>
      </p:sp>
      <p:sp>
        <p:nvSpPr>
          <p:cNvPr id="3" name="Text Placeholder 2">
            <a:extLst>
              <a:ext uri="{FF2B5EF4-FFF2-40B4-BE49-F238E27FC236}">
                <a16:creationId xmlns:a16="http://schemas.microsoft.com/office/drawing/2014/main" id="{2C36C1DD-965F-4AB3-85F0-E87010199656}"/>
              </a:ext>
            </a:extLst>
          </p:cNvPr>
          <p:cNvSpPr>
            <a:spLocks noGrp="1"/>
          </p:cNvSpPr>
          <p:nvPr>
            <p:ph type="body" sz="quarter" idx="10"/>
          </p:nvPr>
        </p:nvSpPr>
        <p:spPr>
          <a:xfrm>
            <a:off x="610407" y="1570114"/>
            <a:ext cx="10978029" cy="4559402"/>
          </a:xfrm>
        </p:spPr>
        <p:txBody>
          <a:bodyPr>
            <a:normAutofit fontScale="55000" lnSpcReduction="20000"/>
          </a:bodyPr>
          <a:lstStyle/>
          <a:p>
            <a:pPr marL="0" indent="0">
              <a:lnSpc>
                <a:spcPct val="170000"/>
              </a:lnSpc>
              <a:spcBef>
                <a:spcPts val="600"/>
              </a:spcBef>
              <a:spcAft>
                <a:spcPts val="600"/>
              </a:spcAft>
              <a:buNone/>
            </a:pPr>
            <a:r>
              <a:rPr lang="en-US" sz="2800" dirty="0"/>
              <a:t>Tips for working with Prime Contractors </a:t>
            </a:r>
            <a:r>
              <a:rPr lang="en-US" sz="2800" b="1" dirty="0">
                <a:solidFill>
                  <a:schemeClr val="accent6">
                    <a:lumMod val="75000"/>
                  </a:schemeClr>
                </a:solidFill>
              </a:rPr>
              <a:t>(Should this be more for internal customers at RTD?</a:t>
            </a:r>
          </a:p>
          <a:p>
            <a:pPr lvl="1">
              <a:lnSpc>
                <a:spcPct val="170000"/>
              </a:lnSpc>
              <a:spcBef>
                <a:spcPts val="600"/>
              </a:spcBef>
              <a:spcAft>
                <a:spcPts val="600"/>
              </a:spcAft>
            </a:pPr>
            <a:r>
              <a:rPr lang="en-US" sz="2400" b="1" dirty="0">
                <a:solidFill>
                  <a:schemeClr val="accent6">
                    <a:lumMod val="75000"/>
                  </a:schemeClr>
                </a:solidFill>
              </a:rPr>
              <a:t>Promptly provide information (Company info, pricing, etc.)</a:t>
            </a:r>
          </a:p>
          <a:p>
            <a:pPr lvl="1">
              <a:lnSpc>
                <a:spcPct val="170000"/>
              </a:lnSpc>
              <a:spcBef>
                <a:spcPts val="600"/>
              </a:spcBef>
              <a:spcAft>
                <a:spcPts val="600"/>
              </a:spcAft>
            </a:pPr>
            <a:r>
              <a:rPr lang="en-US" sz="2400" b="1" dirty="0">
                <a:solidFill>
                  <a:schemeClr val="accent6">
                    <a:lumMod val="75000"/>
                  </a:schemeClr>
                </a:solidFill>
              </a:rPr>
              <a:t>Contact prime contractors early so they have time to consider working with you </a:t>
            </a:r>
          </a:p>
          <a:p>
            <a:pPr lvl="1">
              <a:lnSpc>
                <a:spcPct val="170000"/>
              </a:lnSpc>
              <a:spcBef>
                <a:spcPts val="600"/>
              </a:spcBef>
              <a:spcAft>
                <a:spcPts val="600"/>
              </a:spcAft>
            </a:pPr>
            <a:r>
              <a:rPr lang="en-US" sz="2400" b="1" dirty="0">
                <a:solidFill>
                  <a:schemeClr val="accent6">
                    <a:lumMod val="75000"/>
                  </a:schemeClr>
                </a:solidFill>
              </a:rPr>
              <a:t>Follow-up with prime contractors</a:t>
            </a:r>
          </a:p>
          <a:p>
            <a:pPr lvl="1">
              <a:lnSpc>
                <a:spcPct val="170000"/>
              </a:lnSpc>
              <a:spcBef>
                <a:spcPts val="600"/>
              </a:spcBef>
              <a:spcAft>
                <a:spcPts val="600"/>
              </a:spcAft>
            </a:pPr>
            <a:r>
              <a:rPr lang="en-US" sz="2400" b="1" dirty="0">
                <a:solidFill>
                  <a:schemeClr val="accent6">
                    <a:lumMod val="75000"/>
                  </a:schemeClr>
                </a:solidFill>
              </a:rPr>
              <a:t>Be available for questions, clarification, pricing, or other information</a:t>
            </a:r>
          </a:p>
          <a:p>
            <a:pPr lvl="1">
              <a:lnSpc>
                <a:spcPct val="170000"/>
              </a:lnSpc>
              <a:spcBef>
                <a:spcPts val="600"/>
              </a:spcBef>
              <a:spcAft>
                <a:spcPts val="600"/>
              </a:spcAft>
            </a:pPr>
            <a:r>
              <a:rPr lang="en-US" sz="2400" b="1" dirty="0">
                <a:solidFill>
                  <a:schemeClr val="accent6">
                    <a:lumMod val="75000"/>
                  </a:schemeClr>
                </a:solidFill>
              </a:rPr>
              <a:t>Ensure that the work and/or products you provide are timely, efficient, and meet all requirements. </a:t>
            </a:r>
          </a:p>
          <a:p>
            <a:pPr lvl="1">
              <a:lnSpc>
                <a:spcPct val="170000"/>
              </a:lnSpc>
              <a:spcBef>
                <a:spcPts val="600"/>
              </a:spcBef>
              <a:spcAft>
                <a:spcPts val="600"/>
              </a:spcAft>
            </a:pPr>
            <a:r>
              <a:rPr lang="en-US" sz="2400" b="1" dirty="0">
                <a:solidFill>
                  <a:schemeClr val="accent6">
                    <a:lumMod val="75000"/>
                  </a:schemeClr>
                </a:solidFill>
              </a:rPr>
              <a:t>Ensure that you thoroughly read all DBE/SBE (Disadvantaged Business Enterprise/Small Business Enterprise) contract requirements. There may be a percent of funding goal to meet or a requirement to utilize DBE/SBE resources in the contract. Please contact an RTD Procurement resource for advice/direction. </a:t>
            </a:r>
            <a:endParaRPr lang="en-US" sz="2000" b="1" dirty="0">
              <a:solidFill>
                <a:schemeClr val="accent6">
                  <a:lumMod val="75000"/>
                </a:schemeClr>
              </a:solidFill>
            </a:endParaRPr>
          </a:p>
          <a:p>
            <a:endParaRPr lang="en-US" dirty="0"/>
          </a:p>
        </p:txBody>
      </p:sp>
    </p:spTree>
    <p:extLst>
      <p:ext uri="{BB962C8B-B14F-4D97-AF65-F5344CB8AC3E}">
        <p14:creationId xmlns:p14="http://schemas.microsoft.com/office/powerpoint/2010/main" val="17634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7781-403A-447C-B890-B99D4FD406DE}"/>
              </a:ext>
            </a:extLst>
          </p:cNvPr>
          <p:cNvSpPr>
            <a:spLocks noGrp="1"/>
          </p:cNvSpPr>
          <p:nvPr>
            <p:ph type="title"/>
          </p:nvPr>
        </p:nvSpPr>
        <p:spPr/>
        <p:txBody>
          <a:bodyPr/>
          <a:lstStyle/>
          <a:p>
            <a:r>
              <a:rPr lang="en-US" dirty="0"/>
              <a:t>Procurement Staff Availability and Contact Information</a:t>
            </a:r>
          </a:p>
        </p:txBody>
      </p:sp>
      <p:sp>
        <p:nvSpPr>
          <p:cNvPr id="3" name="Text Placeholder 2">
            <a:extLst>
              <a:ext uri="{FF2B5EF4-FFF2-40B4-BE49-F238E27FC236}">
                <a16:creationId xmlns:a16="http://schemas.microsoft.com/office/drawing/2014/main" id="{DBEF527A-3499-4A8E-9B26-6611BD0AEF79}"/>
              </a:ext>
            </a:extLst>
          </p:cNvPr>
          <p:cNvSpPr>
            <a:spLocks noGrp="1"/>
          </p:cNvSpPr>
          <p:nvPr>
            <p:ph type="body" sz="quarter" idx="10"/>
          </p:nvPr>
        </p:nvSpPr>
        <p:spPr>
          <a:xfrm>
            <a:off x="610407" y="1796947"/>
            <a:ext cx="10443873" cy="4560309"/>
          </a:xfrm>
        </p:spPr>
        <p:txBody>
          <a:bodyPr>
            <a:normAutofit/>
          </a:bodyPr>
          <a:lstStyle/>
          <a:p>
            <a:pPr>
              <a:lnSpc>
                <a:spcPct val="150000"/>
              </a:lnSpc>
            </a:pPr>
            <a:r>
              <a:rPr lang="en-US" sz="2400" dirty="0"/>
              <a:t> Procurement Staff is available from 8am – 4pm, Monday – Friday.</a:t>
            </a:r>
          </a:p>
          <a:p>
            <a:pPr>
              <a:lnSpc>
                <a:spcPct val="150000"/>
              </a:lnSpc>
            </a:pPr>
            <a:r>
              <a:rPr lang="en-US" sz="2400" dirty="0"/>
              <a:t> The Purchasing Help email address is: purchasing.help@rtd-Denver.com.</a:t>
            </a:r>
          </a:p>
          <a:p>
            <a:pPr>
              <a:lnSpc>
                <a:spcPct val="150000"/>
              </a:lnSpc>
            </a:pPr>
            <a:r>
              <a:rPr lang="en-US" sz="2400" dirty="0"/>
              <a:t> The best way to contact a procurement agent is through email.</a:t>
            </a:r>
          </a:p>
          <a:p>
            <a:pPr>
              <a:lnSpc>
                <a:spcPct val="150000"/>
              </a:lnSpc>
            </a:pPr>
            <a:r>
              <a:rPr lang="en-US" sz="2400" dirty="0"/>
              <a:t> Procurement contact information is always included in advertised solicitations.</a:t>
            </a:r>
          </a:p>
        </p:txBody>
      </p:sp>
    </p:spTree>
    <p:extLst>
      <p:ext uri="{BB962C8B-B14F-4D97-AF65-F5344CB8AC3E}">
        <p14:creationId xmlns:p14="http://schemas.microsoft.com/office/powerpoint/2010/main" val="184756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F214D7-1D89-C12A-C30F-E42A57FF9BB1}"/>
              </a:ext>
            </a:extLst>
          </p:cNvPr>
          <p:cNvSpPr>
            <a:spLocks noGrp="1"/>
          </p:cNvSpPr>
          <p:nvPr>
            <p:ph type="title"/>
          </p:nvPr>
        </p:nvSpPr>
        <p:spPr/>
        <p:txBody>
          <a:bodyPr/>
          <a:lstStyle/>
          <a:p>
            <a:r>
              <a:rPr lang="en-US" dirty="0" err="1"/>
              <a:t>OpenGov</a:t>
            </a:r>
            <a:r>
              <a:rPr lang="en-US" dirty="0"/>
              <a:t> Overview</a:t>
            </a:r>
          </a:p>
        </p:txBody>
      </p:sp>
      <p:sp>
        <p:nvSpPr>
          <p:cNvPr id="9" name="Title 1">
            <a:extLst>
              <a:ext uri="{FF2B5EF4-FFF2-40B4-BE49-F238E27FC236}">
                <a16:creationId xmlns:a16="http://schemas.microsoft.com/office/drawing/2014/main" id="{DE62924B-E399-F494-ECC4-BC7098FEC3C2}"/>
              </a:ext>
            </a:extLst>
          </p:cNvPr>
          <p:cNvSpPr txBox="1">
            <a:spLocks/>
          </p:cNvSpPr>
          <p:nvPr/>
        </p:nvSpPr>
        <p:spPr>
          <a:xfrm>
            <a:off x="463658" y="3625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13">
            <a:extLst>
              <a:ext uri="{FF2B5EF4-FFF2-40B4-BE49-F238E27FC236}">
                <a16:creationId xmlns:a16="http://schemas.microsoft.com/office/drawing/2014/main" id="{2B616493-6799-A90D-9FD9-C6F4D1FB5F1D}"/>
              </a:ext>
            </a:extLst>
          </p:cNvPr>
          <p:cNvSpPr>
            <a:spLocks noGrp="1"/>
          </p:cNvSpPr>
          <p:nvPr>
            <p:ph type="body" sz="quarter" idx="10"/>
          </p:nvPr>
        </p:nvSpPr>
        <p:spPr>
          <a:xfrm>
            <a:off x="613233" y="1567227"/>
            <a:ext cx="10216450" cy="4559402"/>
          </a:xfrm>
        </p:spPr>
        <p:txBody>
          <a:bodyPr>
            <a:normAutofit fontScale="92500" lnSpcReduction="20000"/>
          </a:bodyPr>
          <a:lstStyle/>
          <a:p>
            <a:pPr marL="228600" marR="0" lvl="0" indent="-228600" algn="l" defTabSz="914400" rtl="0" eaLnBrk="1" fontAlgn="auto" latinLnBrk="0" hangingPunct="1">
              <a:lnSpc>
                <a:spcPct val="150000"/>
              </a:lnSpc>
              <a:spcBef>
                <a:spcPts val="0"/>
              </a:spcBef>
              <a:spcAft>
                <a:spcPts val="900"/>
              </a:spcAft>
              <a:buClr>
                <a:srgbClr val="CF0A2C"/>
              </a:buClr>
              <a:buSzPct val="150000"/>
              <a:buFont typeface="Wingdings" pitchFamily="2" charset="2"/>
              <a:buChar char="§"/>
              <a:tabLst/>
              <a:defRPr/>
            </a:pPr>
            <a:r>
              <a:rPr kumimoji="0" lang="en-US" sz="1800" b="0" i="0" u="none" strike="noStrike" kern="1200" cap="none" spc="0" normalizeH="0" baseline="0" noProof="0" dirty="0" err="1">
                <a:ln>
                  <a:noFill/>
                </a:ln>
                <a:solidFill>
                  <a:srgbClr val="000000">
                    <a:alpha val="80000"/>
                  </a:srgbClr>
                </a:solidFill>
                <a:effectLst/>
                <a:uLnTx/>
                <a:uFillTx/>
                <a:latin typeface="Tahoma" panose="020B0604030504040204" pitchFamily="34" charset="0"/>
                <a:ea typeface="Tahoma" panose="020B0604030504040204" pitchFamily="34" charset="0"/>
                <a:cs typeface="Tahoma" panose="020B0604030504040204" pitchFamily="34" charset="0"/>
              </a:rPr>
              <a:t>OpenGov</a:t>
            </a:r>
            <a:r>
              <a:rPr kumimoji="0" lang="en-US" sz="1800" b="0" i="0" u="none" strike="noStrike" kern="1200" cap="none" spc="0" normalizeH="0" baseline="0" noProof="0" dirty="0">
                <a:ln>
                  <a:noFill/>
                </a:ln>
                <a:solidFill>
                  <a:srgbClr val="000000">
                    <a:alpha val="80000"/>
                  </a:srgbClr>
                </a:solidFill>
                <a:effectLst/>
                <a:uLnTx/>
                <a:uFillTx/>
                <a:latin typeface="Tahoma" panose="020B0604030504040204" pitchFamily="34" charset="0"/>
                <a:ea typeface="Tahoma" panose="020B0604030504040204" pitchFamily="34" charset="0"/>
                <a:cs typeface="Tahoma" panose="020B0604030504040204" pitchFamily="34" charset="0"/>
              </a:rPr>
              <a:t> is an award-winning cloud-based Contract Lifecycle Management (CLM) tool with end-to-end workflow automation that encourages collaboration and accelerates procurement processes for compliant solicitation development, evaluation, contract creation, award and management</a:t>
            </a:r>
          </a:p>
          <a:p>
            <a:pPr marL="228600" marR="0" lvl="0" indent="-228600" algn="l" defTabSz="914400" rtl="0" eaLnBrk="1" fontAlgn="auto" latinLnBrk="0" hangingPunct="1">
              <a:lnSpc>
                <a:spcPct val="150000"/>
              </a:lnSpc>
              <a:spcBef>
                <a:spcPts val="0"/>
              </a:spcBef>
              <a:spcAft>
                <a:spcPts val="900"/>
              </a:spcAft>
              <a:buClr>
                <a:srgbClr val="CF0A2C"/>
              </a:buClr>
              <a:buSzPct val="150000"/>
              <a:buFont typeface="Wingdings" pitchFamily="2" charset="2"/>
              <a:buChar char="§"/>
              <a:tabLst/>
              <a:defRPr/>
            </a:pPr>
            <a:r>
              <a:rPr kumimoji="0" lang="en-US" sz="1800" b="0" i="0" u="none" strike="noStrike" kern="1200" cap="none" spc="0" normalizeH="0" baseline="0" noProof="0" dirty="0">
                <a:ln>
                  <a:noFill/>
                </a:ln>
                <a:solidFill>
                  <a:srgbClr val="000000">
                    <a:alpha val="80000"/>
                  </a:srgbClr>
                </a:solidFill>
                <a:effectLst/>
                <a:uLnTx/>
                <a:uFillTx/>
                <a:latin typeface="Tahoma" panose="020B0604030504040204" pitchFamily="34" charset="0"/>
                <a:ea typeface="Tahoma" panose="020B0604030504040204" pitchFamily="34" charset="0"/>
                <a:cs typeface="Tahoma" panose="020B0604030504040204" pitchFamily="34" charset="0"/>
              </a:rPr>
              <a:t>RTD advertises solicitations and receive vendor proposals and bids through the OpenGov secure web portal</a:t>
            </a:r>
          </a:p>
          <a:p>
            <a:pPr marL="228600" marR="0" lvl="0" indent="-228600" algn="l" defTabSz="914400" rtl="0" eaLnBrk="1" fontAlgn="auto" latinLnBrk="0" hangingPunct="1">
              <a:lnSpc>
                <a:spcPct val="150000"/>
              </a:lnSpc>
              <a:spcBef>
                <a:spcPts val="0"/>
              </a:spcBef>
              <a:spcAft>
                <a:spcPts val="1200"/>
              </a:spcAft>
              <a:buClr>
                <a:srgbClr val="CF0A2C"/>
              </a:buClr>
              <a:buSzPct val="150000"/>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Suppliers utilize the OpenGov to complete compliant solicitation responses and offer RTD</a:t>
            </a:r>
            <a:r>
              <a:rPr kumimoji="0" lang="en-US" sz="1800" b="0" i="0" u="none" strike="noStrike" kern="1200" cap="none" spc="0" normalizeH="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 more sustainable vendor network </a:t>
            </a:r>
          </a:p>
          <a:p>
            <a:pPr marL="228600" marR="0" lvl="0" indent="-228600" algn="l" defTabSz="914400" rtl="0" eaLnBrk="1" fontAlgn="auto" latinLnBrk="0" hangingPunct="1">
              <a:lnSpc>
                <a:spcPct val="150000"/>
              </a:lnSpc>
              <a:spcBef>
                <a:spcPts val="0"/>
              </a:spcBef>
              <a:spcAft>
                <a:spcPts val="1200"/>
              </a:spcAft>
              <a:buClr>
                <a:srgbClr val="CF0A2C"/>
              </a:buClr>
              <a:buSzPct val="150000"/>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Vendors can download and monitor solicitations at no cost</a:t>
            </a:r>
          </a:p>
          <a:p>
            <a:pPr marL="228600" marR="0" lvl="0" indent="-228600" algn="l" defTabSz="914400" rtl="0" eaLnBrk="1" fontAlgn="auto" latinLnBrk="0" hangingPunct="1">
              <a:lnSpc>
                <a:spcPct val="150000"/>
              </a:lnSpc>
              <a:spcBef>
                <a:spcPts val="0"/>
              </a:spcBef>
              <a:spcAft>
                <a:spcPts val="1200"/>
              </a:spcAft>
              <a:buClr>
                <a:srgbClr val="CF0A2C"/>
              </a:buClr>
              <a:buSzPct val="150000"/>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Proactive Contract Management Software </a:t>
            </a:r>
            <a:r>
              <a:rPr kumimoji="0" lang="en-US" sz="1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track milestones and set automatic notifications for upcoming deadlines (future)</a:t>
            </a:r>
          </a:p>
          <a:p>
            <a:pPr marL="228600" marR="0" lvl="0" indent="-228600" algn="l" defTabSz="914400" rtl="0" eaLnBrk="1" fontAlgn="auto" latinLnBrk="0" hangingPunct="1">
              <a:lnSpc>
                <a:spcPct val="150000"/>
              </a:lnSpc>
              <a:spcBef>
                <a:spcPts val="0"/>
              </a:spcBef>
              <a:spcAft>
                <a:spcPts val="900"/>
              </a:spcAft>
              <a:buClr>
                <a:srgbClr val="CF0A2C"/>
              </a:buClr>
              <a:buSzPct val="150000"/>
              <a:buFont typeface="Wingdings" pitchFamily="2" charset="2"/>
              <a:buChar char="§"/>
              <a:tabLst/>
              <a:defRPr/>
            </a:pPr>
            <a:r>
              <a:rPr kumimoji="0" lang="en-US" sz="1800" b="0" i="0" u="none" strike="noStrike" kern="1200" cap="none" spc="0" normalizeH="0" baseline="0" noProof="0" dirty="0">
                <a:ln>
                  <a:noFill/>
                </a:ln>
                <a:solidFill>
                  <a:srgbClr val="000000">
                    <a:alpha val="80000"/>
                  </a:srgbClr>
                </a:solidFill>
                <a:effectLst/>
                <a:uLnTx/>
                <a:uFillTx/>
                <a:latin typeface="Tahoma" panose="020B0604030504040204" pitchFamily="34" charset="0"/>
                <a:ea typeface="Tahoma" panose="020B0604030504040204" pitchFamily="34" charset="0"/>
                <a:cs typeface="Tahoma" panose="020B0604030504040204" pitchFamily="34" charset="0"/>
              </a:rPr>
              <a:t>Public facing contract database (future)</a:t>
            </a:r>
          </a:p>
        </p:txBody>
      </p:sp>
    </p:spTree>
    <p:extLst>
      <p:ext uri="{BB962C8B-B14F-4D97-AF65-F5344CB8AC3E}">
        <p14:creationId xmlns:p14="http://schemas.microsoft.com/office/powerpoint/2010/main" val="2468487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000"/>
                                        <p:tgtEl>
                                          <p:spTgt spid="14">
                                            <p:txEl>
                                              <p:pRg st="5" end="5"/>
                                            </p:txEl>
                                          </p:spTgt>
                                        </p:tgtEl>
                                      </p:cBhvr>
                                    </p:animEffect>
                                    <p:anim calcmode="lin" valueType="num">
                                      <p:cBhvr>
                                        <p:cTn id="4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0FE5-99D4-524E-B4C9-A63E76C12A0A}"/>
              </a:ext>
            </a:extLst>
          </p:cNvPr>
          <p:cNvSpPr>
            <a:spLocks noGrp="1"/>
          </p:cNvSpPr>
          <p:nvPr>
            <p:ph type="title"/>
          </p:nvPr>
        </p:nvSpPr>
        <p:spPr/>
        <p:txBody>
          <a:bodyPr/>
          <a:lstStyle/>
          <a:p>
            <a:pPr algn="ctr"/>
            <a:r>
              <a:rPr lang="en-US" dirty="0" err="1"/>
              <a:t>OpenGov</a:t>
            </a:r>
            <a:r>
              <a:rPr lang="en-US" dirty="0"/>
              <a:t>: Vendor Training </a:t>
            </a:r>
            <a:br>
              <a:rPr lang="en-US" dirty="0"/>
            </a:br>
            <a:r>
              <a:rPr lang="en-US" dirty="0"/>
              <a:t>Procurement Process Flow</a:t>
            </a:r>
            <a:br>
              <a:rPr lang="en-US" dirty="0"/>
            </a:br>
            <a:endParaRPr lang="en-US" sz="1400" dirty="0"/>
          </a:p>
        </p:txBody>
      </p:sp>
      <p:sp>
        <p:nvSpPr>
          <p:cNvPr id="6" name="Slide Number Placeholder 5">
            <a:extLst>
              <a:ext uri="{FF2B5EF4-FFF2-40B4-BE49-F238E27FC236}">
                <a16:creationId xmlns:a16="http://schemas.microsoft.com/office/drawing/2014/main" id="{E9EEAA10-3AC0-3C43-89EF-69383831F14C}"/>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05135-2B8F-5842-ADA1-E54D168629AE}" type="slidenum">
              <a:rPr kumimoji="0" lang="en-US" sz="120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A3689F0D-AC5C-9D96-5B6E-0FAE24372666}"/>
              </a:ext>
            </a:extLst>
          </p:cNvPr>
          <p:cNvPicPr>
            <a:picLocks noChangeAspect="1"/>
          </p:cNvPicPr>
          <p:nvPr/>
        </p:nvPicPr>
        <p:blipFill>
          <a:blip r:embed="rId2"/>
          <a:stretch>
            <a:fillRect/>
          </a:stretch>
        </p:blipFill>
        <p:spPr>
          <a:xfrm>
            <a:off x="311258" y="1713908"/>
            <a:ext cx="10426411" cy="4933950"/>
          </a:xfrm>
          <a:prstGeom prst="rect">
            <a:avLst/>
          </a:prstGeom>
        </p:spPr>
      </p:pic>
    </p:spTree>
    <p:extLst>
      <p:ext uri="{BB962C8B-B14F-4D97-AF65-F5344CB8AC3E}">
        <p14:creationId xmlns:p14="http://schemas.microsoft.com/office/powerpoint/2010/main" val="2010774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03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A312-A864-4D49-CED8-F4A0DF9DACE5}"/>
              </a:ext>
            </a:extLst>
          </p:cNvPr>
          <p:cNvSpPr>
            <a:spLocks noGrp="1"/>
          </p:cNvSpPr>
          <p:nvPr>
            <p:ph type="ctrTitle"/>
          </p:nvPr>
        </p:nvSpPr>
        <p:spPr>
          <a:xfrm>
            <a:off x="160746" y="136525"/>
            <a:ext cx="8756831" cy="2387600"/>
          </a:xfrm>
        </p:spPr>
        <p:txBody>
          <a:bodyPr/>
          <a:lstStyle/>
          <a:p>
            <a:r>
              <a:rPr lang="en-US" dirty="0"/>
              <a:t>Vendor Registration </a:t>
            </a:r>
          </a:p>
        </p:txBody>
      </p:sp>
    </p:spTree>
    <p:extLst>
      <p:ext uri="{BB962C8B-B14F-4D97-AF65-F5344CB8AC3E}">
        <p14:creationId xmlns:p14="http://schemas.microsoft.com/office/powerpoint/2010/main" val="76944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7837F7-B193-1C50-113B-4F9056828E5E}"/>
              </a:ext>
            </a:extLst>
          </p:cNvPr>
          <p:cNvSpPr>
            <a:spLocks noGrp="1"/>
          </p:cNvSpPr>
          <p:nvPr>
            <p:ph type="ctrTitle"/>
          </p:nvPr>
        </p:nvSpPr>
        <p:spPr>
          <a:xfrm>
            <a:off x="2706739" y="690384"/>
            <a:ext cx="7359327" cy="1560256"/>
          </a:xfrm>
        </p:spPr>
        <p:txBody>
          <a:bodyPr>
            <a:normAutofit fontScale="90000"/>
          </a:bodyPr>
          <a:lstStyle/>
          <a:p>
            <a:r>
              <a:rPr lang="en-US" dirty="0"/>
              <a:t>Register as a Vendor on </a:t>
            </a:r>
            <a:r>
              <a:rPr lang="en-US" dirty="0" err="1"/>
              <a:t>OpenGov</a:t>
            </a:r>
            <a:endParaRPr lang="en-US" dirty="0"/>
          </a:p>
        </p:txBody>
      </p:sp>
      <p:sp>
        <p:nvSpPr>
          <p:cNvPr id="7" name="Subtitle 6">
            <a:extLst>
              <a:ext uri="{FF2B5EF4-FFF2-40B4-BE49-F238E27FC236}">
                <a16:creationId xmlns:a16="http://schemas.microsoft.com/office/drawing/2014/main" id="{8DC822AE-97AC-EB39-C163-780147221ACD}"/>
              </a:ext>
            </a:extLst>
          </p:cNvPr>
          <p:cNvSpPr>
            <a:spLocks noGrp="1"/>
          </p:cNvSpPr>
          <p:nvPr>
            <p:ph type="subTitle" idx="1"/>
          </p:nvPr>
        </p:nvSpPr>
        <p:spPr>
          <a:xfrm>
            <a:off x="622300" y="2437248"/>
            <a:ext cx="10730746" cy="3821312"/>
          </a:xfrm>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C8E1B420-6A40-3E6E-DA65-A39DB8F5FE10}"/>
              </a:ext>
            </a:extLst>
          </p:cNvPr>
          <p:cNvSpPr txBox="1"/>
          <p:nvPr/>
        </p:nvSpPr>
        <p:spPr>
          <a:xfrm>
            <a:off x="712978" y="2599222"/>
            <a:ext cx="10040293" cy="830997"/>
          </a:xfrm>
          <a:prstGeom prst="rect">
            <a:avLst/>
          </a:prstGeom>
          <a:noFill/>
        </p:spPr>
        <p:txBody>
          <a:bodyPr wrap="square" lIns="91440" tIns="45720" rIns="91440" bIns="45720" rtlCol="0" anchor="t">
            <a:spAutoFit/>
          </a:bodyPr>
          <a:lstStyle/>
          <a:p>
            <a:r>
              <a:rPr lang="en-US" sz="2400" dirty="0">
                <a:latin typeface="Tahoma"/>
                <a:ea typeface="Tahoma"/>
                <a:cs typeface="Tahoma"/>
              </a:rPr>
              <a:t>Registration is easy and gives you access to </a:t>
            </a:r>
            <a:r>
              <a:rPr lang="en-US" sz="2400" err="1">
                <a:latin typeface="Tahoma"/>
                <a:ea typeface="Tahoma"/>
                <a:cs typeface="Tahoma"/>
              </a:rPr>
              <a:t>OpenGov</a:t>
            </a:r>
            <a:r>
              <a:rPr lang="en-US" sz="2400" dirty="0">
                <a:latin typeface="Tahoma"/>
                <a:ea typeface="Tahoma"/>
                <a:cs typeface="Tahoma"/>
              </a:rPr>
              <a:t> and RTD Solicitations within minutes!</a:t>
            </a:r>
          </a:p>
        </p:txBody>
      </p:sp>
      <p:pic>
        <p:nvPicPr>
          <p:cNvPr id="3" name="Picture 2">
            <a:extLst>
              <a:ext uri="{FF2B5EF4-FFF2-40B4-BE49-F238E27FC236}">
                <a16:creationId xmlns:a16="http://schemas.microsoft.com/office/drawing/2014/main" id="{7E801219-57FD-FE2F-057D-8FF3ABE94AB1}"/>
              </a:ext>
            </a:extLst>
          </p:cNvPr>
          <p:cNvPicPr>
            <a:picLocks noChangeAspect="1"/>
          </p:cNvPicPr>
          <p:nvPr/>
        </p:nvPicPr>
        <p:blipFill>
          <a:blip r:embed="rId2"/>
          <a:stretch>
            <a:fillRect/>
          </a:stretch>
        </p:blipFill>
        <p:spPr>
          <a:xfrm>
            <a:off x="3200930" y="3430219"/>
            <a:ext cx="5573486" cy="3135086"/>
          </a:xfrm>
          <a:prstGeom prst="rect">
            <a:avLst/>
          </a:prstGeom>
        </p:spPr>
      </p:pic>
    </p:spTree>
    <p:extLst>
      <p:ext uri="{BB962C8B-B14F-4D97-AF65-F5344CB8AC3E}">
        <p14:creationId xmlns:p14="http://schemas.microsoft.com/office/powerpoint/2010/main" val="236158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CD616A-84C8-B840-D79A-5E6CE589B2CB}"/>
              </a:ext>
            </a:extLst>
          </p:cNvPr>
          <p:cNvSpPr>
            <a:spLocks noGrp="1"/>
          </p:cNvSpPr>
          <p:nvPr>
            <p:ph type="ctrTitle"/>
          </p:nvPr>
        </p:nvSpPr>
        <p:spPr>
          <a:xfrm>
            <a:off x="2274572" y="793378"/>
            <a:ext cx="7359327" cy="1288776"/>
          </a:xfrm>
        </p:spPr>
        <p:txBody>
          <a:bodyPr>
            <a:normAutofit/>
          </a:bodyPr>
          <a:lstStyle/>
          <a:p>
            <a:r>
              <a:rPr lang="en-US" sz="4000" dirty="0"/>
              <a:t>Why Should You Register as a Vendor on </a:t>
            </a:r>
            <a:r>
              <a:rPr lang="en-US" sz="4000" dirty="0" err="1"/>
              <a:t>OpenGov</a:t>
            </a:r>
            <a:r>
              <a:rPr lang="en-US" sz="4000" dirty="0"/>
              <a:t>?</a:t>
            </a:r>
          </a:p>
        </p:txBody>
      </p:sp>
      <p:sp>
        <p:nvSpPr>
          <p:cNvPr id="8" name="Text Placeholder 7">
            <a:extLst>
              <a:ext uri="{FF2B5EF4-FFF2-40B4-BE49-F238E27FC236}">
                <a16:creationId xmlns:a16="http://schemas.microsoft.com/office/drawing/2014/main" id="{397687C4-A547-0A08-E8F0-9ED1CD601390}"/>
              </a:ext>
            </a:extLst>
          </p:cNvPr>
          <p:cNvSpPr>
            <a:spLocks noGrp="1"/>
          </p:cNvSpPr>
          <p:nvPr>
            <p:ph type="body" sz="quarter" idx="11"/>
          </p:nvPr>
        </p:nvSpPr>
        <p:spPr>
          <a:xfrm>
            <a:off x="4660490" y="2568443"/>
            <a:ext cx="4788310" cy="326310"/>
          </a:xfrm>
        </p:spPr>
        <p:txBody>
          <a:bodyPr>
            <a:normAutofit/>
          </a:bodyPr>
          <a:lstStyle/>
          <a:p>
            <a:r>
              <a:rPr lang="en-US" sz="1600" dirty="0"/>
              <a:t>Receive notifications of advertised solicitations</a:t>
            </a:r>
          </a:p>
        </p:txBody>
      </p:sp>
      <p:sp>
        <p:nvSpPr>
          <p:cNvPr id="9" name="Text Placeholder 8">
            <a:extLst>
              <a:ext uri="{FF2B5EF4-FFF2-40B4-BE49-F238E27FC236}">
                <a16:creationId xmlns:a16="http://schemas.microsoft.com/office/drawing/2014/main" id="{ECA6EC81-5F37-53A2-D821-E70C3D63D42A}"/>
              </a:ext>
            </a:extLst>
          </p:cNvPr>
          <p:cNvSpPr>
            <a:spLocks noGrp="1"/>
          </p:cNvSpPr>
          <p:nvPr>
            <p:ph type="body" sz="quarter" idx="12"/>
          </p:nvPr>
        </p:nvSpPr>
        <p:spPr>
          <a:xfrm>
            <a:off x="4660490" y="3019723"/>
            <a:ext cx="7082652" cy="326310"/>
          </a:xfrm>
        </p:spPr>
        <p:txBody>
          <a:bodyPr>
            <a:normAutofit/>
          </a:bodyPr>
          <a:lstStyle/>
          <a:p>
            <a:r>
              <a:rPr lang="en-US" sz="1600" dirty="0"/>
              <a:t>Ability to access and download all solicitation documents at no charge</a:t>
            </a:r>
          </a:p>
        </p:txBody>
      </p:sp>
      <p:sp>
        <p:nvSpPr>
          <p:cNvPr id="10" name="Text Placeholder 9">
            <a:extLst>
              <a:ext uri="{FF2B5EF4-FFF2-40B4-BE49-F238E27FC236}">
                <a16:creationId xmlns:a16="http://schemas.microsoft.com/office/drawing/2014/main" id="{2F467DF9-0650-4E5B-8B9C-EEFFA471E3CF}"/>
              </a:ext>
            </a:extLst>
          </p:cNvPr>
          <p:cNvSpPr>
            <a:spLocks noGrp="1"/>
          </p:cNvSpPr>
          <p:nvPr>
            <p:ph type="body" sz="quarter" idx="13"/>
          </p:nvPr>
        </p:nvSpPr>
        <p:spPr>
          <a:xfrm>
            <a:off x="4660490" y="3465671"/>
            <a:ext cx="6909211" cy="365126"/>
          </a:xfrm>
        </p:spPr>
        <p:txBody>
          <a:bodyPr>
            <a:normAutofit/>
          </a:bodyPr>
          <a:lstStyle/>
          <a:p>
            <a:r>
              <a:rPr lang="en-US" sz="1600" dirty="0"/>
              <a:t>Ask any questions you have about a solicitation online through </a:t>
            </a:r>
            <a:r>
              <a:rPr lang="en-US" sz="1600" dirty="0" err="1"/>
              <a:t>OpenGov</a:t>
            </a:r>
            <a:endParaRPr lang="en-US" sz="1600" dirty="0"/>
          </a:p>
        </p:txBody>
      </p:sp>
      <p:sp>
        <p:nvSpPr>
          <p:cNvPr id="11" name="Text Placeholder 10">
            <a:extLst>
              <a:ext uri="{FF2B5EF4-FFF2-40B4-BE49-F238E27FC236}">
                <a16:creationId xmlns:a16="http://schemas.microsoft.com/office/drawing/2014/main" id="{BC85E711-1C5F-33C9-2889-7541167F2841}"/>
              </a:ext>
            </a:extLst>
          </p:cNvPr>
          <p:cNvSpPr>
            <a:spLocks noGrp="1"/>
          </p:cNvSpPr>
          <p:nvPr>
            <p:ph type="body" sz="quarter" idx="14"/>
          </p:nvPr>
        </p:nvSpPr>
        <p:spPr>
          <a:xfrm>
            <a:off x="4660490" y="3886550"/>
            <a:ext cx="7180552" cy="333393"/>
          </a:xfrm>
        </p:spPr>
        <p:txBody>
          <a:bodyPr>
            <a:normAutofit/>
          </a:bodyPr>
          <a:lstStyle/>
          <a:p>
            <a:r>
              <a:rPr lang="en-US" sz="1600" dirty="0"/>
              <a:t>Submit responses to solicitations through a secure online process</a:t>
            </a:r>
          </a:p>
        </p:txBody>
      </p:sp>
      <p:sp>
        <p:nvSpPr>
          <p:cNvPr id="16" name="Text Placeholder 15">
            <a:extLst>
              <a:ext uri="{FF2B5EF4-FFF2-40B4-BE49-F238E27FC236}">
                <a16:creationId xmlns:a16="http://schemas.microsoft.com/office/drawing/2014/main" id="{A486B3FB-263F-C5FB-819C-A625AEA62F52}"/>
              </a:ext>
            </a:extLst>
          </p:cNvPr>
          <p:cNvSpPr>
            <a:spLocks noGrp="1"/>
          </p:cNvSpPr>
          <p:nvPr>
            <p:ph type="body" sz="quarter" idx="27"/>
          </p:nvPr>
        </p:nvSpPr>
        <p:spPr>
          <a:xfrm>
            <a:off x="622300" y="3018945"/>
            <a:ext cx="2533967" cy="263525"/>
          </a:xfrm>
        </p:spPr>
        <p:txBody>
          <a:bodyPr>
            <a:noAutofit/>
          </a:bodyPr>
          <a:lstStyle/>
          <a:p>
            <a:r>
              <a:rPr lang="en-US" sz="1800" dirty="0"/>
              <a:t>Instant Access</a:t>
            </a:r>
          </a:p>
        </p:txBody>
      </p:sp>
      <p:sp>
        <p:nvSpPr>
          <p:cNvPr id="17" name="Text Placeholder 16">
            <a:extLst>
              <a:ext uri="{FF2B5EF4-FFF2-40B4-BE49-F238E27FC236}">
                <a16:creationId xmlns:a16="http://schemas.microsoft.com/office/drawing/2014/main" id="{D965359A-1ACD-AB63-9919-F2A562941785}"/>
              </a:ext>
            </a:extLst>
          </p:cNvPr>
          <p:cNvSpPr>
            <a:spLocks noGrp="1"/>
          </p:cNvSpPr>
          <p:nvPr>
            <p:ph type="body" sz="quarter" idx="29"/>
          </p:nvPr>
        </p:nvSpPr>
        <p:spPr>
          <a:xfrm>
            <a:off x="622299" y="3921485"/>
            <a:ext cx="3762887" cy="263525"/>
          </a:xfrm>
        </p:spPr>
        <p:txBody>
          <a:bodyPr>
            <a:noAutofit/>
          </a:bodyPr>
          <a:lstStyle/>
          <a:p>
            <a:r>
              <a:rPr lang="en-US" sz="1800" dirty="0"/>
              <a:t>Submit Solicitation Responses</a:t>
            </a:r>
          </a:p>
        </p:txBody>
      </p:sp>
      <p:sp>
        <p:nvSpPr>
          <p:cNvPr id="18" name="Text Placeholder 17">
            <a:extLst>
              <a:ext uri="{FF2B5EF4-FFF2-40B4-BE49-F238E27FC236}">
                <a16:creationId xmlns:a16="http://schemas.microsoft.com/office/drawing/2014/main" id="{E74013FA-AA73-82D3-6689-AD038049FFA1}"/>
              </a:ext>
            </a:extLst>
          </p:cNvPr>
          <p:cNvSpPr>
            <a:spLocks noGrp="1"/>
          </p:cNvSpPr>
          <p:nvPr>
            <p:ph type="body" sz="quarter" idx="30"/>
          </p:nvPr>
        </p:nvSpPr>
        <p:spPr>
          <a:xfrm>
            <a:off x="622299" y="2567675"/>
            <a:ext cx="2946810" cy="263525"/>
          </a:xfrm>
        </p:spPr>
        <p:txBody>
          <a:bodyPr>
            <a:noAutofit/>
          </a:bodyPr>
          <a:lstStyle/>
          <a:p>
            <a:r>
              <a:rPr lang="en-US" sz="1800" dirty="0"/>
              <a:t>Automatic Notifications</a:t>
            </a:r>
          </a:p>
        </p:txBody>
      </p:sp>
      <p:sp>
        <p:nvSpPr>
          <p:cNvPr id="19" name="Text Placeholder 18">
            <a:extLst>
              <a:ext uri="{FF2B5EF4-FFF2-40B4-BE49-F238E27FC236}">
                <a16:creationId xmlns:a16="http://schemas.microsoft.com/office/drawing/2014/main" id="{F0FAAA47-F781-C359-D005-E872415F2171}"/>
              </a:ext>
            </a:extLst>
          </p:cNvPr>
          <p:cNvSpPr>
            <a:spLocks noGrp="1"/>
          </p:cNvSpPr>
          <p:nvPr>
            <p:ph type="body" sz="quarter" idx="31"/>
          </p:nvPr>
        </p:nvSpPr>
        <p:spPr>
          <a:xfrm>
            <a:off x="622299" y="3470215"/>
            <a:ext cx="2533967" cy="263525"/>
          </a:xfrm>
        </p:spPr>
        <p:txBody>
          <a:bodyPr>
            <a:noAutofit/>
          </a:bodyPr>
          <a:lstStyle/>
          <a:p>
            <a:r>
              <a:rPr lang="en-US" sz="1800" dirty="0"/>
              <a:t>Ask Questions</a:t>
            </a:r>
          </a:p>
        </p:txBody>
      </p:sp>
      <p:sp>
        <p:nvSpPr>
          <p:cNvPr id="31" name="TextBox 30">
            <a:extLst>
              <a:ext uri="{FF2B5EF4-FFF2-40B4-BE49-F238E27FC236}">
                <a16:creationId xmlns:a16="http://schemas.microsoft.com/office/drawing/2014/main" id="{872FD428-492F-1415-4E06-10A9D599A103}"/>
              </a:ext>
            </a:extLst>
          </p:cNvPr>
          <p:cNvSpPr txBox="1"/>
          <p:nvPr/>
        </p:nvSpPr>
        <p:spPr>
          <a:xfrm>
            <a:off x="622299" y="4372755"/>
            <a:ext cx="3762887" cy="34163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E11C37"/>
              </a:buClr>
              <a:buSzPct val="150000"/>
              <a:buFont typeface="Wingdings" pitchFamily="2" charset="2"/>
              <a:buNone/>
              <a:tabLst/>
              <a:defRPr/>
            </a:pPr>
            <a:r>
              <a:rPr kumimoji="0" lang="en-US" sz="1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See Solicitation “Followers”</a:t>
            </a:r>
          </a:p>
        </p:txBody>
      </p:sp>
      <p:sp>
        <p:nvSpPr>
          <p:cNvPr id="32" name="Text Placeholder 7">
            <a:extLst>
              <a:ext uri="{FF2B5EF4-FFF2-40B4-BE49-F238E27FC236}">
                <a16:creationId xmlns:a16="http://schemas.microsoft.com/office/drawing/2014/main" id="{E1317153-717E-803F-0370-F25941CC8A2D}"/>
              </a:ext>
            </a:extLst>
          </p:cNvPr>
          <p:cNvSpPr txBox="1">
            <a:spLocks/>
          </p:cNvSpPr>
          <p:nvPr/>
        </p:nvSpPr>
        <p:spPr>
          <a:xfrm>
            <a:off x="4660490" y="4372755"/>
            <a:ext cx="7180552" cy="326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SzPct val="150000"/>
              <a:buFont typeface="Wingdings" pitchFamily="2" charset="2"/>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chemeClr val="accent1"/>
              </a:buClr>
              <a:buSzPct val="150000"/>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chemeClr val="accent1"/>
              </a:buClr>
              <a:buSzPct val="150000"/>
              <a:buFont typeface="Wingdings" pitchFamily="2" charset="2"/>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chemeClr val="accent1"/>
              </a:buClr>
              <a:buSzPct val="150000"/>
              <a:buFont typeface="Wingdings" pitchFamily="2" charset="2"/>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chemeClr val="accent1"/>
              </a:buClr>
              <a:buSzPct val="150000"/>
              <a:buFont typeface="Wingdings" pitchFamily="2" charset="2"/>
              <a:buNone/>
              <a:defRPr sz="1200" i="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View Vendor Analytics to see contractors that have “followed” a solicitation</a:t>
            </a:r>
          </a:p>
        </p:txBody>
      </p:sp>
    </p:spTree>
    <p:extLst>
      <p:ext uri="{BB962C8B-B14F-4D97-AF65-F5344CB8AC3E}">
        <p14:creationId xmlns:p14="http://schemas.microsoft.com/office/powerpoint/2010/main" val="195476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0FE5-99D4-524E-B4C9-A63E76C12A0A}"/>
              </a:ext>
            </a:extLst>
          </p:cNvPr>
          <p:cNvSpPr>
            <a:spLocks noGrp="1"/>
          </p:cNvSpPr>
          <p:nvPr>
            <p:ph type="title"/>
          </p:nvPr>
        </p:nvSpPr>
        <p:spPr/>
        <p:txBody>
          <a:bodyPr/>
          <a:lstStyle/>
          <a:p>
            <a:r>
              <a:rPr lang="en-US" dirty="0" err="1"/>
              <a:t>OpenGov</a:t>
            </a:r>
            <a:r>
              <a:rPr lang="en-US" dirty="0"/>
              <a:t>: Public User Training</a:t>
            </a:r>
          </a:p>
        </p:txBody>
      </p:sp>
      <p:sp>
        <p:nvSpPr>
          <p:cNvPr id="3" name="Text Placeholder 2">
            <a:extLst>
              <a:ext uri="{FF2B5EF4-FFF2-40B4-BE49-F238E27FC236}">
                <a16:creationId xmlns:a16="http://schemas.microsoft.com/office/drawing/2014/main" id="{01053A03-F7AE-A740-9632-CD35052733E1}"/>
              </a:ext>
            </a:extLst>
          </p:cNvPr>
          <p:cNvSpPr>
            <a:spLocks noGrp="1"/>
          </p:cNvSpPr>
          <p:nvPr>
            <p:ph type="body" sz="quarter" idx="10"/>
          </p:nvPr>
        </p:nvSpPr>
        <p:spPr>
          <a:xfrm>
            <a:off x="438353" y="1543104"/>
            <a:ext cx="11315293" cy="2989909"/>
          </a:xfrm>
        </p:spPr>
        <p:txBody>
          <a:bodyPr>
            <a:noAutofit/>
          </a:bodyPr>
          <a:lstStyle/>
          <a:p>
            <a:pPr marL="0" marR="0">
              <a:lnSpc>
                <a:spcPct val="200000"/>
              </a:lnSpc>
              <a:spcBef>
                <a:spcPts val="0"/>
              </a:spcBef>
              <a:spcAft>
                <a:spcPts val="800"/>
              </a:spcAft>
            </a:pPr>
            <a:r>
              <a:rPr lang="en-US" sz="1400" dirty="0">
                <a:effectLst/>
              </a:rPr>
              <a:t>How to access the RTD website</a:t>
            </a:r>
          </a:p>
          <a:p>
            <a:pPr marL="457200" lvl="1">
              <a:lnSpc>
                <a:spcPct val="200000"/>
              </a:lnSpc>
              <a:spcAft>
                <a:spcPts val="800"/>
              </a:spcAft>
            </a:pPr>
            <a:r>
              <a:rPr lang="en-US" sz="1400" dirty="0"/>
              <a:t>Go to </a:t>
            </a:r>
            <a:r>
              <a:rPr lang="en-US" sz="1400" dirty="0">
                <a:hlinkClick r:id="rId2"/>
              </a:rPr>
              <a:t>https://www.rtd-denver.com/doing-business-with-rtd</a:t>
            </a:r>
            <a:endParaRPr lang="en-US" sz="1400" dirty="0"/>
          </a:p>
          <a:p>
            <a:pPr marL="457200" lvl="1">
              <a:lnSpc>
                <a:spcPct val="200000"/>
              </a:lnSpc>
              <a:spcAft>
                <a:spcPts val="800"/>
              </a:spcAft>
            </a:pPr>
            <a:r>
              <a:rPr lang="en-US" sz="1400" dirty="0"/>
              <a:t>Scroll down to Establish business with RTD</a:t>
            </a:r>
          </a:p>
          <a:p>
            <a:pPr marL="457200" lvl="1">
              <a:lnSpc>
                <a:spcPct val="200000"/>
              </a:lnSpc>
              <a:spcAft>
                <a:spcPts val="800"/>
              </a:spcAft>
            </a:pPr>
            <a:endParaRPr lang="en-US" sz="1400" dirty="0"/>
          </a:p>
        </p:txBody>
      </p:sp>
      <p:sp>
        <p:nvSpPr>
          <p:cNvPr id="6" name="Slide Number Placeholder 5">
            <a:extLst>
              <a:ext uri="{FF2B5EF4-FFF2-40B4-BE49-F238E27FC236}">
                <a16:creationId xmlns:a16="http://schemas.microsoft.com/office/drawing/2014/main" id="{E9EEAA10-3AC0-3C43-89EF-69383831F14C}"/>
              </a:ext>
            </a:extLst>
          </p:cNvPr>
          <p:cNvSpPr>
            <a:spLocks noGrp="1"/>
          </p:cNvSpPr>
          <p:nvPr>
            <p:ph type="sldNum" sz="quarter" idx="14"/>
          </p:nvPr>
        </p:nvSpPr>
        <p:spPr/>
        <p:txBody>
          <a:bodyPr/>
          <a:lstStyle/>
          <a:p>
            <a:fld id="{A3D05135-2B8F-5842-ADA1-E54D168629AE}" type="slidenum">
              <a:rPr lang="en-US" smtClean="0"/>
              <a:pPr/>
              <a:t>8</a:t>
            </a:fld>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51BB9A1E-BA1D-C9DB-16BA-467ED67BDE9C}"/>
              </a:ext>
            </a:extLst>
          </p:cNvPr>
          <p:cNvPicPr>
            <a:picLocks noChangeAspect="1"/>
          </p:cNvPicPr>
          <p:nvPr/>
        </p:nvPicPr>
        <p:blipFill>
          <a:blip r:embed="rId3"/>
          <a:stretch>
            <a:fillRect/>
          </a:stretch>
        </p:blipFill>
        <p:spPr>
          <a:xfrm>
            <a:off x="0" y="3131780"/>
            <a:ext cx="12192000" cy="3726220"/>
          </a:xfrm>
          <a:prstGeom prst="rect">
            <a:avLst/>
          </a:prstGeom>
        </p:spPr>
      </p:pic>
      <p:sp>
        <p:nvSpPr>
          <p:cNvPr id="9" name="Rectangle 8">
            <a:extLst>
              <a:ext uri="{FF2B5EF4-FFF2-40B4-BE49-F238E27FC236}">
                <a16:creationId xmlns:a16="http://schemas.microsoft.com/office/drawing/2014/main" id="{E2E81430-B9B1-11F1-C209-8DF65325A27B}"/>
              </a:ext>
            </a:extLst>
          </p:cNvPr>
          <p:cNvSpPr/>
          <p:nvPr/>
        </p:nvSpPr>
        <p:spPr>
          <a:xfrm>
            <a:off x="111967" y="4226767"/>
            <a:ext cx="2967135" cy="24210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34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3E69D3-76BA-4ABB-1D9D-3CBE0F3776C8}"/>
              </a:ext>
            </a:extLst>
          </p:cNvPr>
          <p:cNvPicPr>
            <a:picLocks noChangeAspect="1"/>
          </p:cNvPicPr>
          <p:nvPr/>
        </p:nvPicPr>
        <p:blipFill>
          <a:blip r:embed="rId2"/>
          <a:stretch>
            <a:fillRect/>
          </a:stretch>
        </p:blipFill>
        <p:spPr>
          <a:xfrm>
            <a:off x="838198" y="3001785"/>
            <a:ext cx="9374697" cy="3568269"/>
          </a:xfrm>
          <a:prstGeom prst="rect">
            <a:avLst/>
          </a:prstGeom>
        </p:spPr>
      </p:pic>
      <p:sp>
        <p:nvSpPr>
          <p:cNvPr id="2" name="Title 1">
            <a:extLst>
              <a:ext uri="{FF2B5EF4-FFF2-40B4-BE49-F238E27FC236}">
                <a16:creationId xmlns:a16="http://schemas.microsoft.com/office/drawing/2014/main" id="{64E90FE5-99D4-524E-B4C9-A63E76C12A0A}"/>
              </a:ext>
            </a:extLst>
          </p:cNvPr>
          <p:cNvSpPr>
            <a:spLocks noGrp="1"/>
          </p:cNvSpPr>
          <p:nvPr>
            <p:ph type="title"/>
          </p:nvPr>
        </p:nvSpPr>
        <p:spPr/>
        <p:txBody>
          <a:bodyPr/>
          <a:lstStyle/>
          <a:p>
            <a:r>
              <a:rPr lang="en-US" dirty="0" err="1"/>
              <a:t>OpenGov</a:t>
            </a:r>
            <a:r>
              <a:rPr lang="en-US" dirty="0"/>
              <a:t>: Public User Training</a:t>
            </a:r>
          </a:p>
        </p:txBody>
      </p:sp>
      <p:sp>
        <p:nvSpPr>
          <p:cNvPr id="3" name="Text Placeholder 2">
            <a:extLst>
              <a:ext uri="{FF2B5EF4-FFF2-40B4-BE49-F238E27FC236}">
                <a16:creationId xmlns:a16="http://schemas.microsoft.com/office/drawing/2014/main" id="{01053A03-F7AE-A740-9632-CD35052733E1}"/>
              </a:ext>
            </a:extLst>
          </p:cNvPr>
          <p:cNvSpPr>
            <a:spLocks noGrp="1"/>
          </p:cNvSpPr>
          <p:nvPr>
            <p:ph type="body" sz="quarter" idx="10"/>
          </p:nvPr>
        </p:nvSpPr>
        <p:spPr>
          <a:xfrm>
            <a:off x="438354" y="1543105"/>
            <a:ext cx="5467496" cy="528976"/>
          </a:xfrm>
        </p:spPr>
        <p:txBody>
          <a:bodyPr>
            <a:noAutofit/>
          </a:bodyPr>
          <a:lstStyle/>
          <a:p>
            <a:pPr marL="0" marR="0">
              <a:lnSpc>
                <a:spcPct val="200000"/>
              </a:lnSpc>
              <a:spcBef>
                <a:spcPts val="0"/>
              </a:spcBef>
              <a:spcAft>
                <a:spcPts val="800"/>
              </a:spcAft>
            </a:pPr>
            <a:r>
              <a:rPr lang="en-US" sz="1400" dirty="0">
                <a:effectLst/>
              </a:rPr>
              <a:t>How to Register as an RTD Vendor using the RTD website</a:t>
            </a:r>
          </a:p>
          <a:p>
            <a:pPr marL="457200" lvl="1">
              <a:lnSpc>
                <a:spcPct val="200000"/>
              </a:lnSpc>
              <a:spcAft>
                <a:spcPts val="800"/>
              </a:spcAft>
            </a:pPr>
            <a:r>
              <a:rPr lang="en-US" sz="1200" dirty="0"/>
              <a:t>Enter a valid email address</a:t>
            </a:r>
          </a:p>
          <a:p>
            <a:pPr marL="457200" lvl="1">
              <a:lnSpc>
                <a:spcPct val="200000"/>
              </a:lnSpc>
              <a:spcAft>
                <a:spcPts val="800"/>
              </a:spcAft>
            </a:pPr>
            <a:r>
              <a:rPr lang="en-US" sz="1200" dirty="0"/>
              <a:t>Click Sign up for </a:t>
            </a:r>
            <a:r>
              <a:rPr lang="en-US" sz="1200" dirty="0" err="1"/>
              <a:t>OpenGov</a:t>
            </a:r>
            <a:endParaRPr lang="en-US" sz="1200" dirty="0">
              <a:effectLst/>
            </a:endParaRPr>
          </a:p>
          <a:p>
            <a:pPr marL="0" marR="0">
              <a:lnSpc>
                <a:spcPct val="200000"/>
              </a:lnSpc>
              <a:spcBef>
                <a:spcPts val="0"/>
              </a:spcBef>
              <a:spcAft>
                <a:spcPts val="800"/>
              </a:spcAft>
            </a:pPr>
            <a:endParaRPr lang="en-US" sz="1400" dirty="0">
              <a:effectLst/>
            </a:endParaRPr>
          </a:p>
          <a:p>
            <a:pPr marL="457200" lvl="1">
              <a:lnSpc>
                <a:spcPct val="200000"/>
              </a:lnSpc>
              <a:spcAft>
                <a:spcPts val="800"/>
              </a:spcAft>
            </a:pPr>
            <a:endParaRPr lang="en-US" sz="1400" dirty="0"/>
          </a:p>
        </p:txBody>
      </p:sp>
      <p:sp>
        <p:nvSpPr>
          <p:cNvPr id="6" name="Slide Number Placeholder 5">
            <a:extLst>
              <a:ext uri="{FF2B5EF4-FFF2-40B4-BE49-F238E27FC236}">
                <a16:creationId xmlns:a16="http://schemas.microsoft.com/office/drawing/2014/main" id="{E9EEAA10-3AC0-3C43-89EF-69383831F14C}"/>
              </a:ext>
            </a:extLst>
          </p:cNvPr>
          <p:cNvSpPr>
            <a:spLocks noGrp="1"/>
          </p:cNvSpPr>
          <p:nvPr>
            <p:ph type="sldNum" sz="quarter" idx="14"/>
          </p:nvPr>
        </p:nvSpPr>
        <p:spPr/>
        <p:txBody>
          <a:bodyPr/>
          <a:lstStyle/>
          <a:p>
            <a:fld id="{A3D05135-2B8F-5842-ADA1-E54D168629AE}" type="slidenum">
              <a:rPr lang="en-US" smtClean="0"/>
              <a:pPr/>
              <a:t>9</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1658926"/>
      </p:ext>
    </p:extLst>
  </p:cSld>
  <p:clrMapOvr>
    <a:masterClrMapping/>
  </p:clrMapOvr>
</p:sld>
</file>

<file path=ppt/theme/theme1.xml><?xml version="1.0" encoding="utf-8"?>
<a:theme xmlns:a="http://schemas.openxmlformats.org/drawingml/2006/main" name="RTD Theme">
  <a:themeElements>
    <a:clrScheme name="Custom 1">
      <a:dk1>
        <a:srgbClr val="000000"/>
      </a:dk1>
      <a:lt1>
        <a:srgbClr val="FFFFFF"/>
      </a:lt1>
      <a:dk2>
        <a:srgbClr val="263B80"/>
      </a:dk2>
      <a:lt2>
        <a:srgbClr val="F3F3F3"/>
      </a:lt2>
      <a:accent1>
        <a:srgbClr val="E11C37"/>
      </a:accent1>
      <a:accent2>
        <a:srgbClr val="05558E"/>
      </a:accent2>
      <a:accent3>
        <a:srgbClr val="F6871F"/>
      </a:accent3>
      <a:accent4>
        <a:srgbClr val="FFC000"/>
      </a:accent4>
      <a:accent5>
        <a:srgbClr val="00A0DE"/>
      </a:accent5>
      <a:accent6>
        <a:srgbClr val="3CBDAC"/>
      </a:accent6>
      <a:hlink>
        <a:srgbClr val="0969B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D_PPT_Presentation_v1" id="{DFE55259-313D-9141-9599-C0BA1B4BCEAA}" vid="{91AD3526-9DD3-2345-913C-E3AC77F014F4}"/>
    </a:ext>
  </a:extLst>
</a:theme>
</file>

<file path=ppt/theme/theme2.xml><?xml version="1.0" encoding="utf-8"?>
<a:theme xmlns:a="http://schemas.openxmlformats.org/drawingml/2006/main" name="1_RTD Theme">
  <a:themeElements>
    <a:clrScheme name="RTD5">
      <a:dk1>
        <a:srgbClr val="000000"/>
      </a:dk1>
      <a:lt1>
        <a:srgbClr val="FFFFFF"/>
      </a:lt1>
      <a:dk2>
        <a:srgbClr val="8A0A16"/>
      </a:dk2>
      <a:lt2>
        <a:srgbClr val="F3F3F3"/>
      </a:lt2>
      <a:accent1>
        <a:srgbClr val="CF0A2C"/>
      </a:accent1>
      <a:accent2>
        <a:srgbClr val="263B80"/>
      </a:accent2>
      <a:accent3>
        <a:srgbClr val="F6871F"/>
      </a:accent3>
      <a:accent4>
        <a:srgbClr val="FFC000"/>
      </a:accent4>
      <a:accent5>
        <a:srgbClr val="00A0DE"/>
      </a:accent5>
      <a:accent6>
        <a:srgbClr val="3CBDAC"/>
      </a:accent6>
      <a:hlink>
        <a:srgbClr val="0969B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_RTD_Agency_PPT" id="{799522A7-4C5C-DE45-A6AA-2526239E8780}" vid="{71306A9B-61C0-D54F-B120-E490FEB8B1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002CFBA673B84D944EA3FC1CD30F9E" ma:contentTypeVersion="9" ma:contentTypeDescription="Create a new document." ma:contentTypeScope="" ma:versionID="4d1fe06d41914d8fa64c743eda8ef6e7">
  <xsd:schema xmlns:xsd="http://www.w3.org/2001/XMLSchema" xmlns:xs="http://www.w3.org/2001/XMLSchema" xmlns:p="http://schemas.microsoft.com/office/2006/metadata/properties" xmlns:ns2="5103b0e7-f0c1-43b5-b715-c78419a20e00" xmlns:ns3="51eeeafb-d88f-4d7f-b8ef-e4e516cca911" targetNamespace="http://schemas.microsoft.com/office/2006/metadata/properties" ma:root="true" ma:fieldsID="c5a4a43853b454fcda5fbec7e27b274d" ns2:_="" ns3:_="">
    <xsd:import namespace="5103b0e7-f0c1-43b5-b715-c78419a20e00"/>
    <xsd:import namespace="51eeeafb-d88f-4d7f-b8ef-e4e516cca9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03b0e7-f0c1-43b5-b715-c78419a20e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eeeafb-d88f-4d7f-b8ef-e4e516cca9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1eeeafb-d88f-4d7f-b8ef-e4e516cca911">
      <UserInfo>
        <DisplayName>Brenda Leo</DisplayName>
        <AccountId>15</AccountId>
        <AccountType/>
      </UserInfo>
      <UserInfo>
        <DisplayName>Dana Steele</DisplayName>
        <AccountId>22</AccountId>
        <AccountType/>
      </UserInfo>
      <UserInfo>
        <DisplayName>Amelia Thompson</DisplayName>
        <AccountId>21</AccountId>
        <AccountType/>
      </UserInfo>
      <UserInfo>
        <DisplayName>Janice Bump</DisplayName>
        <AccountId>13</AccountId>
        <AccountType/>
      </UserInfo>
      <UserInfo>
        <DisplayName>Denise Garcia</DisplayName>
        <AccountId>79</AccountId>
        <AccountType/>
      </UserInfo>
      <UserInfo>
        <DisplayName>Andrea Sucherman</DisplayName>
        <AccountId>84</AccountId>
        <AccountType/>
      </UserInfo>
    </SharedWithUsers>
  </documentManagement>
</p:properties>
</file>

<file path=customXml/itemProps1.xml><?xml version="1.0" encoding="utf-8"?>
<ds:datastoreItem xmlns:ds="http://schemas.openxmlformats.org/officeDocument/2006/customXml" ds:itemID="{5B2E3182-9EEE-4491-B2DF-E1CAB45D5735}">
  <ds:schemaRefs>
    <ds:schemaRef ds:uri="http://schemas.microsoft.com/sharepoint/v3/contenttype/forms"/>
  </ds:schemaRefs>
</ds:datastoreItem>
</file>

<file path=customXml/itemProps2.xml><?xml version="1.0" encoding="utf-8"?>
<ds:datastoreItem xmlns:ds="http://schemas.openxmlformats.org/officeDocument/2006/customXml" ds:itemID="{E1A328CB-417B-4483-B93F-334D819E70C3}">
  <ds:schemaRefs>
    <ds:schemaRef ds:uri="5103b0e7-f0c1-43b5-b715-c78419a20e00"/>
    <ds:schemaRef ds:uri="51eeeafb-d88f-4d7f-b8ef-e4e516cca9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AF6359-F0DF-4ED7-A5EE-4517953BFAC9}">
  <ds:schemaRefs>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http://purl.org/dc/terms/"/>
    <ds:schemaRef ds:uri="51eeeafb-d88f-4d7f-b8ef-e4e516cca911"/>
    <ds:schemaRef ds:uri="http://schemas.microsoft.com/office/infopath/2007/PartnerControls"/>
    <ds:schemaRef ds:uri="http://schemas.openxmlformats.org/package/2006/metadata/core-properties"/>
    <ds:schemaRef ds:uri="5103b0e7-f0c1-43b5-b715-c78419a20e00"/>
  </ds:schemaRefs>
</ds:datastoreItem>
</file>

<file path=docProps/app.xml><?xml version="1.0" encoding="utf-8"?>
<Properties xmlns="http://schemas.openxmlformats.org/officeDocument/2006/extended-properties" xmlns:vt="http://schemas.openxmlformats.org/officeDocument/2006/docPropsVTypes">
  <Template/>
  <TotalTime>18394</TotalTime>
  <Words>1383</Words>
  <Application>Microsoft Office PowerPoint</Application>
  <PresentationFormat>Widescreen</PresentationFormat>
  <Paragraphs>197</Paragraphs>
  <Slides>41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Courier New</vt:lpstr>
      <vt:lpstr>Open Sans</vt:lpstr>
      <vt:lpstr>System Font Regular</vt:lpstr>
      <vt:lpstr>Tahoma</vt:lpstr>
      <vt:lpstr>Wingdings</vt:lpstr>
      <vt:lpstr>RTD Theme</vt:lpstr>
      <vt:lpstr>1_RTD Theme</vt:lpstr>
      <vt:lpstr> OpenGov Overview, Vendor Registration and Procurement Advice</vt:lpstr>
      <vt:lpstr>OpenGov Vendor Training </vt:lpstr>
      <vt:lpstr>Overview</vt:lpstr>
      <vt:lpstr>OpenGov Overview</vt:lpstr>
      <vt:lpstr>Vendor Registration </vt:lpstr>
      <vt:lpstr>Register as a Vendor on OpenGov</vt:lpstr>
      <vt:lpstr>Why Should You Register as a Vendor on OpenGov?</vt:lpstr>
      <vt:lpstr>OpenGov: Public User Training</vt:lpstr>
      <vt:lpstr>OpenGov: Public User Training</vt:lpstr>
      <vt:lpstr>PowerPoint Presentation</vt:lpstr>
      <vt:lpstr>PowerPoint Presentation</vt:lpstr>
      <vt:lpstr>PowerPoint Presentation</vt:lpstr>
      <vt:lpstr>PowerPoint Presentation</vt:lpstr>
      <vt:lpstr>PowerPoint Presentation</vt:lpstr>
      <vt:lpstr>RTD Procurement  Resources Page</vt:lpstr>
      <vt:lpstr>OpenGov: Public User Training</vt:lpstr>
      <vt:lpstr>OpenGov Public User Training</vt:lpstr>
      <vt:lpstr>Current Solicitations</vt:lpstr>
      <vt:lpstr>OpenGov: Current Solicitations</vt:lpstr>
      <vt:lpstr>OpenGov: Current Solicitations</vt:lpstr>
      <vt:lpstr>OpenGov: Current Solicitations</vt:lpstr>
      <vt:lpstr>OpenGov: Current Solicitations</vt:lpstr>
      <vt:lpstr>OpenGov: Current Solicitations</vt:lpstr>
      <vt:lpstr>OpenGov: Current Solicitations</vt:lpstr>
      <vt:lpstr>OpenGov Public User Training</vt:lpstr>
      <vt:lpstr>OpenGov: Upcoming Solicitations</vt:lpstr>
      <vt:lpstr>OpenGov Public User Training</vt:lpstr>
      <vt:lpstr>Contracts Pending Award</vt:lpstr>
      <vt:lpstr>OpenGov Public User Training</vt:lpstr>
      <vt:lpstr>Contracts Awarded</vt:lpstr>
      <vt:lpstr>Follow OpenGov Solicitation</vt:lpstr>
      <vt:lpstr>PowerPoint Presentation</vt:lpstr>
      <vt:lpstr>PowerPoint Presentation</vt:lpstr>
      <vt:lpstr>PowerPoint Presentation</vt:lpstr>
      <vt:lpstr>How to View Solicitation “Followers” </vt:lpstr>
      <vt:lpstr>Hints &amp; Tips from Procurement Staff</vt:lpstr>
      <vt:lpstr>Advice from the Procurement Staff</vt:lpstr>
      <vt:lpstr>Advice from the Procurement Staff</vt:lpstr>
      <vt:lpstr>Procurement Staff Availability and Contact Information</vt:lpstr>
      <vt:lpstr>OpenGov: Vendor Training  Procurement Process Flow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RTD PowerPoint Template</dc:title>
  <dc:creator>Francesca Mondo</dc:creator>
  <cp:lastModifiedBy>Denise Garcia</cp:lastModifiedBy>
  <cp:revision>93</cp:revision>
  <dcterms:created xsi:type="dcterms:W3CDTF">2020-11-06T16:49:22Z</dcterms:created>
  <dcterms:modified xsi:type="dcterms:W3CDTF">2023-12-21T18:12:02Z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0x01010012002CFBA673B84D944EA3FC1CD30F9E</vt:lpwstr>
  </property>
</Properties>
</file>