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6"/>
  </p:sldMasterIdLst>
  <p:notesMasterIdLst>
    <p:notesMasterId r:id="rId21"/>
  </p:notesMasterIdLst>
  <p:handoutMasterIdLst>
    <p:handoutMasterId r:id="rId22"/>
  </p:handoutMasterIdLst>
  <p:sldIdLst>
    <p:sldId id="2109" r:id="rId7"/>
    <p:sldId id="2106" r:id="rId8"/>
    <p:sldId id="290" r:id="rId9"/>
    <p:sldId id="2104" r:id="rId10"/>
    <p:sldId id="2107" r:id="rId11"/>
    <p:sldId id="2105" r:id="rId12"/>
    <p:sldId id="2115" r:id="rId13"/>
    <p:sldId id="2108" r:id="rId14"/>
    <p:sldId id="2114" r:id="rId15"/>
    <p:sldId id="349" r:id="rId16"/>
    <p:sldId id="2116" r:id="rId17"/>
    <p:sldId id="2117" r:id="rId18"/>
    <p:sldId id="2118" r:id="rId19"/>
    <p:sldId id="211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2A9E7C-4BEA-AB90-8C0E-77450CE928C3}" name="Kevin Desmond" initials="KD" userId="S::kdesmond@samschwartz.com::24051397-6b43-4526-90dd-e0430782c89c" providerId="AD"/>
  <p188:author id="{DB0C64B5-7B7C-D641-8700-F0371946C854}" name="Holly Chase" initials="HC" userId="S::hchase@samschwartz.com::cc7b31ad-84dc-40d2-bab6-ce31323b6747" providerId="AD"/>
  <p188:author id="{4BAC09E9-45C7-BE73-23D0-FBA1B50DC2A0}" name="Kate Sargent" initials="KS" userId="S::ksargent@samschwartz.com::f2be1343-6486-4e5b-930e-f6538975f22f" providerId="AD"/>
  <p188:author id="{E3A7B2F9-35C0-01AC-765E-5EC873B7783A}" name="Holly.Buck" initials="H" userId="S::holly.buck@fhueng.com::1fe32901-241f-48b2-98c8-b72b57c065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Dubinsky" initials="MD" lastIdx="15" clrIdx="0">
    <p:extLst>
      <p:ext uri="{19B8F6BF-5375-455C-9EA6-DF929625EA0E}">
        <p15:presenceInfo xmlns:p15="http://schemas.microsoft.com/office/powerpoint/2012/main" userId="S::melissa.dubinsky@rtd-denver.com::b793ef71-1e24-4b53-8607-37ed0174c5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A2C"/>
    <a:srgbClr val="24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BEF25-5F50-4C3B-B70C-EB69B898BB62}" v="6" dt="2024-04-26T19:05:40.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62" d="100"/>
          <a:sy n="62" d="100"/>
        </p:scale>
        <p:origin x="804" y="56"/>
      </p:cViewPr>
      <p:guideLst>
        <p:guide orient="horz" pos="2160"/>
        <p:guide pos="3840"/>
      </p:guideLst>
    </p:cSldViewPr>
  </p:slideViewPr>
  <p:outlineViewPr>
    <p:cViewPr>
      <p:scale>
        <a:sx n="33" d="100"/>
        <a:sy n="33" d="100"/>
      </p:scale>
      <p:origin x="0" y="-35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ardocki" userId="54816f84-ea5d-4319-8315-fa0ef3fe94b1" providerId="ADAL" clId="{490BEF25-5F50-4C3B-B70C-EB69B898BB62}"/>
    <pc:docChg chg="undo custSel addSld delSld modSld sldOrd">
      <pc:chgData name="John Gardocki" userId="54816f84-ea5d-4319-8315-fa0ef3fe94b1" providerId="ADAL" clId="{490BEF25-5F50-4C3B-B70C-EB69B898BB62}" dt="2024-05-06T14:02:18.729" v="1562" actId="20577"/>
      <pc:docMkLst>
        <pc:docMk/>
      </pc:docMkLst>
      <pc:sldChg chg="addSp modSp mod">
        <pc:chgData name="John Gardocki" userId="54816f84-ea5d-4319-8315-fa0ef3fe94b1" providerId="ADAL" clId="{490BEF25-5F50-4C3B-B70C-EB69B898BB62}" dt="2024-04-08T19:57:47.438" v="912" actId="1037"/>
        <pc:sldMkLst>
          <pc:docMk/>
          <pc:sldMk cId="1527414272" sldId="290"/>
        </pc:sldMkLst>
        <pc:spChg chg="add mod">
          <ac:chgData name="John Gardocki" userId="54816f84-ea5d-4319-8315-fa0ef3fe94b1" providerId="ADAL" clId="{490BEF25-5F50-4C3B-B70C-EB69B898BB62}" dt="2024-04-08T19:57:47.438" v="912" actId="1037"/>
          <ac:spMkLst>
            <pc:docMk/>
            <pc:sldMk cId="1527414272" sldId="290"/>
            <ac:spMk id="15" creationId="{2FAA03DA-55F8-6592-FEAB-AD4F95C0D706}"/>
          </ac:spMkLst>
        </pc:spChg>
      </pc:sldChg>
      <pc:sldChg chg="modSp mod ord">
        <pc:chgData name="John Gardocki" userId="54816f84-ea5d-4319-8315-fa0ef3fe94b1" providerId="ADAL" clId="{490BEF25-5F50-4C3B-B70C-EB69B898BB62}" dt="2024-05-03T14:58:52.616" v="1550" actId="20577"/>
        <pc:sldMkLst>
          <pc:docMk/>
          <pc:sldMk cId="1867435216" sldId="349"/>
        </pc:sldMkLst>
        <pc:spChg chg="mod">
          <ac:chgData name="John Gardocki" userId="54816f84-ea5d-4319-8315-fa0ef3fe94b1" providerId="ADAL" clId="{490BEF25-5F50-4C3B-B70C-EB69B898BB62}" dt="2024-05-03T14:58:52.616" v="1550" actId="20577"/>
          <ac:spMkLst>
            <pc:docMk/>
            <pc:sldMk cId="1867435216" sldId="349"/>
            <ac:spMk id="5" creationId="{31627F44-722E-B33E-3205-EF785CA75F1D}"/>
          </ac:spMkLst>
        </pc:spChg>
      </pc:sldChg>
      <pc:sldChg chg="modSp mod modNotesTx">
        <pc:chgData name="John Gardocki" userId="54816f84-ea5d-4319-8315-fa0ef3fe94b1" providerId="ADAL" clId="{490BEF25-5F50-4C3B-B70C-EB69B898BB62}" dt="2024-04-25T19:33:39.536" v="1497" actId="20577"/>
        <pc:sldMkLst>
          <pc:docMk/>
          <pc:sldMk cId="788469932" sldId="2104"/>
        </pc:sldMkLst>
        <pc:spChg chg="mod">
          <ac:chgData name="John Gardocki" userId="54816f84-ea5d-4319-8315-fa0ef3fe94b1" providerId="ADAL" clId="{490BEF25-5F50-4C3B-B70C-EB69B898BB62}" dt="2024-04-25T19:31:19.670" v="1246" actId="20577"/>
          <ac:spMkLst>
            <pc:docMk/>
            <pc:sldMk cId="788469932" sldId="2104"/>
            <ac:spMk id="3" creationId="{D5C49B82-C1BD-09D0-49F8-A0233F4C942C}"/>
          </ac:spMkLst>
        </pc:spChg>
      </pc:sldChg>
      <pc:sldChg chg="addSp delSp modSp mod ord">
        <pc:chgData name="John Gardocki" userId="54816f84-ea5d-4319-8315-fa0ef3fe94b1" providerId="ADAL" clId="{490BEF25-5F50-4C3B-B70C-EB69B898BB62}" dt="2024-04-25T19:30:03.041" v="1183"/>
        <pc:sldMkLst>
          <pc:docMk/>
          <pc:sldMk cId="1537525152" sldId="2107"/>
        </pc:sldMkLst>
        <pc:cxnChg chg="add del">
          <ac:chgData name="John Gardocki" userId="54816f84-ea5d-4319-8315-fa0ef3fe94b1" providerId="ADAL" clId="{490BEF25-5F50-4C3B-B70C-EB69B898BB62}" dt="2024-04-02T18:19:23.579" v="291" actId="478"/>
          <ac:cxnSpMkLst>
            <pc:docMk/>
            <pc:sldMk cId="1537525152" sldId="2107"/>
            <ac:cxnSpMk id="7" creationId="{7BCE7C69-AA75-4732-3CC5-60AB201BC15E}"/>
          </ac:cxnSpMkLst>
        </pc:cxnChg>
        <pc:cxnChg chg="add mod">
          <ac:chgData name="John Gardocki" userId="54816f84-ea5d-4319-8315-fa0ef3fe94b1" providerId="ADAL" clId="{490BEF25-5F50-4C3B-B70C-EB69B898BB62}" dt="2024-04-02T18:19:48.370" v="298" actId="208"/>
          <ac:cxnSpMkLst>
            <pc:docMk/>
            <pc:sldMk cId="1537525152" sldId="2107"/>
            <ac:cxnSpMk id="9" creationId="{3895BD70-A3E2-72C8-4357-B4A5F7A10E6D}"/>
          </ac:cxnSpMkLst>
        </pc:cxnChg>
      </pc:sldChg>
      <pc:sldChg chg="addSp modSp mod">
        <pc:chgData name="John Gardocki" userId="54816f84-ea5d-4319-8315-fa0ef3fe94b1" providerId="ADAL" clId="{490BEF25-5F50-4C3B-B70C-EB69B898BB62}" dt="2024-04-26T19:05:46.699" v="1506" actId="1076"/>
        <pc:sldMkLst>
          <pc:docMk/>
          <pc:sldMk cId="1177799268" sldId="2108"/>
        </pc:sldMkLst>
        <pc:spChg chg="mod">
          <ac:chgData name="John Gardocki" userId="54816f84-ea5d-4319-8315-fa0ef3fe94b1" providerId="ADAL" clId="{490BEF25-5F50-4C3B-B70C-EB69B898BB62}" dt="2024-04-23T18:17:19.033" v="1141" actId="20577"/>
          <ac:spMkLst>
            <pc:docMk/>
            <pc:sldMk cId="1177799268" sldId="2108"/>
            <ac:spMk id="5" creationId="{31627F44-722E-B33E-3205-EF785CA75F1D}"/>
          </ac:spMkLst>
        </pc:spChg>
        <pc:spChg chg="mod">
          <ac:chgData name="John Gardocki" userId="54816f84-ea5d-4319-8315-fa0ef3fe94b1" providerId="ADAL" clId="{490BEF25-5F50-4C3B-B70C-EB69B898BB62}" dt="2024-04-02T18:33:00.901" v="447" actId="20577"/>
          <ac:spMkLst>
            <pc:docMk/>
            <pc:sldMk cId="1177799268" sldId="2108"/>
            <ac:spMk id="6" creationId="{790B3B79-25B0-45C5-B34F-472ECA4FB40C}"/>
          </ac:spMkLst>
        </pc:spChg>
        <pc:picChg chg="add mod">
          <ac:chgData name="John Gardocki" userId="54816f84-ea5d-4319-8315-fa0ef3fe94b1" providerId="ADAL" clId="{490BEF25-5F50-4C3B-B70C-EB69B898BB62}" dt="2024-04-26T19:05:46.699" v="1506" actId="1076"/>
          <ac:picMkLst>
            <pc:docMk/>
            <pc:sldMk cId="1177799268" sldId="2108"/>
            <ac:picMk id="3" creationId="{66B3B735-701E-2CC0-E944-C6F8C16009EA}"/>
          </ac:picMkLst>
        </pc:picChg>
      </pc:sldChg>
      <pc:sldChg chg="modSp mod">
        <pc:chgData name="John Gardocki" userId="54816f84-ea5d-4319-8315-fa0ef3fe94b1" providerId="ADAL" clId="{490BEF25-5F50-4C3B-B70C-EB69B898BB62}" dt="2024-05-06T14:02:18.729" v="1562" actId="20577"/>
        <pc:sldMkLst>
          <pc:docMk/>
          <pc:sldMk cId="677544068" sldId="2109"/>
        </pc:sldMkLst>
        <pc:spChg chg="mod">
          <ac:chgData name="John Gardocki" userId="54816f84-ea5d-4319-8315-fa0ef3fe94b1" providerId="ADAL" clId="{490BEF25-5F50-4C3B-B70C-EB69B898BB62}" dt="2024-05-06T14:02:18.729" v="1562" actId="20577"/>
          <ac:spMkLst>
            <pc:docMk/>
            <pc:sldMk cId="677544068" sldId="2109"/>
            <ac:spMk id="3" creationId="{B6257B98-16CB-65C8-20F9-36B3D37B2CF5}"/>
          </ac:spMkLst>
        </pc:spChg>
      </pc:sldChg>
      <pc:sldChg chg="del">
        <pc:chgData name="John Gardocki" userId="54816f84-ea5d-4319-8315-fa0ef3fe94b1" providerId="ADAL" clId="{490BEF25-5F50-4C3B-B70C-EB69B898BB62}" dt="2024-03-21T17:21:59.076" v="26" actId="2696"/>
        <pc:sldMkLst>
          <pc:docMk/>
          <pc:sldMk cId="3689750735" sldId="2110"/>
        </pc:sldMkLst>
      </pc:sldChg>
      <pc:sldChg chg="del">
        <pc:chgData name="John Gardocki" userId="54816f84-ea5d-4319-8315-fa0ef3fe94b1" providerId="ADAL" clId="{490BEF25-5F50-4C3B-B70C-EB69B898BB62}" dt="2024-03-21T17:21:59.076" v="26" actId="2696"/>
        <pc:sldMkLst>
          <pc:docMk/>
          <pc:sldMk cId="1815713516" sldId="2111"/>
        </pc:sldMkLst>
      </pc:sldChg>
      <pc:sldChg chg="del">
        <pc:chgData name="John Gardocki" userId="54816f84-ea5d-4319-8315-fa0ef3fe94b1" providerId="ADAL" clId="{490BEF25-5F50-4C3B-B70C-EB69B898BB62}" dt="2024-03-21T17:21:59.076" v="26" actId="2696"/>
        <pc:sldMkLst>
          <pc:docMk/>
          <pc:sldMk cId="2901394990" sldId="2112"/>
        </pc:sldMkLst>
      </pc:sldChg>
      <pc:sldChg chg="del">
        <pc:chgData name="John Gardocki" userId="54816f84-ea5d-4319-8315-fa0ef3fe94b1" providerId="ADAL" clId="{490BEF25-5F50-4C3B-B70C-EB69B898BB62}" dt="2024-03-21T17:21:59.076" v="26" actId="2696"/>
        <pc:sldMkLst>
          <pc:docMk/>
          <pc:sldMk cId="2894971922" sldId="2113"/>
        </pc:sldMkLst>
      </pc:sldChg>
      <pc:sldChg chg="modSp mod ord">
        <pc:chgData name="John Gardocki" userId="54816f84-ea5d-4319-8315-fa0ef3fe94b1" providerId="ADAL" clId="{490BEF25-5F50-4C3B-B70C-EB69B898BB62}" dt="2024-04-25T19:50:03.616" v="1503"/>
        <pc:sldMkLst>
          <pc:docMk/>
          <pc:sldMk cId="3849962044" sldId="2114"/>
        </pc:sldMkLst>
        <pc:spChg chg="mod">
          <ac:chgData name="John Gardocki" userId="54816f84-ea5d-4319-8315-fa0ef3fe94b1" providerId="ADAL" clId="{490BEF25-5F50-4C3B-B70C-EB69B898BB62}" dt="2024-04-02T18:07:01.408" v="91" actId="20577"/>
          <ac:spMkLst>
            <pc:docMk/>
            <pc:sldMk cId="3849962044" sldId="2114"/>
            <ac:spMk id="2" creationId="{D1791253-E0A7-7791-9B39-C95F388E30F9}"/>
          </ac:spMkLst>
        </pc:spChg>
        <pc:spChg chg="mod">
          <ac:chgData name="John Gardocki" userId="54816f84-ea5d-4319-8315-fa0ef3fe94b1" providerId="ADAL" clId="{490BEF25-5F50-4C3B-B70C-EB69B898BB62}" dt="2024-04-02T20:43:27.430" v="902" actId="20577"/>
          <ac:spMkLst>
            <pc:docMk/>
            <pc:sldMk cId="3849962044" sldId="2114"/>
            <ac:spMk id="3" creationId="{F3DA1A51-129F-AF6B-69A6-05884C4899F1}"/>
          </ac:spMkLst>
        </pc:spChg>
      </pc:sldChg>
      <pc:sldChg chg="addSp delSp modSp add del mod">
        <pc:chgData name="John Gardocki" userId="54816f84-ea5d-4319-8315-fa0ef3fe94b1" providerId="ADAL" clId="{490BEF25-5F50-4C3B-B70C-EB69B898BB62}" dt="2024-04-02T18:11:38.642" v="167" actId="2696"/>
        <pc:sldMkLst>
          <pc:docMk/>
          <pc:sldMk cId="1473579293" sldId="2115"/>
        </pc:sldMkLst>
        <pc:spChg chg="del">
          <ac:chgData name="John Gardocki" userId="54816f84-ea5d-4319-8315-fa0ef3fe94b1" providerId="ADAL" clId="{490BEF25-5F50-4C3B-B70C-EB69B898BB62}" dt="2024-04-02T18:10:56.197" v="154" actId="478"/>
          <ac:spMkLst>
            <pc:docMk/>
            <pc:sldMk cId="1473579293" sldId="2115"/>
            <ac:spMk id="3" creationId="{716395D2-4E71-8C22-2E4E-C9B0EF49B02E}"/>
          </ac:spMkLst>
        </pc:spChg>
        <pc:spChg chg="add del mod">
          <ac:chgData name="John Gardocki" userId="54816f84-ea5d-4319-8315-fa0ef3fe94b1" providerId="ADAL" clId="{490BEF25-5F50-4C3B-B70C-EB69B898BB62}" dt="2024-04-02T18:10:59.440" v="155" actId="478"/>
          <ac:spMkLst>
            <pc:docMk/>
            <pc:sldMk cId="1473579293" sldId="2115"/>
            <ac:spMk id="11" creationId="{CFB27999-12CF-FF33-0291-5C2900A75BF4}"/>
          </ac:spMkLst>
        </pc:spChg>
        <pc:graphicFrameChg chg="add del mod modGraphic">
          <ac:chgData name="John Gardocki" userId="54816f84-ea5d-4319-8315-fa0ef3fe94b1" providerId="ADAL" clId="{490BEF25-5F50-4C3B-B70C-EB69B898BB62}" dt="2024-04-02T18:11:36.130" v="166" actId="478"/>
          <ac:graphicFrameMkLst>
            <pc:docMk/>
            <pc:sldMk cId="1473579293" sldId="2115"/>
            <ac:graphicFrameMk id="12" creationId="{6F9DAAEB-E54E-7452-8AC5-22699E476948}"/>
          </ac:graphicFrameMkLst>
        </pc:graphicFrameChg>
        <pc:picChg chg="del">
          <ac:chgData name="John Gardocki" userId="54816f84-ea5d-4319-8315-fa0ef3fe94b1" providerId="ADAL" clId="{490BEF25-5F50-4C3B-B70C-EB69B898BB62}" dt="2024-04-02T18:11:00.478" v="156" actId="478"/>
          <ac:picMkLst>
            <pc:docMk/>
            <pc:sldMk cId="1473579293" sldId="2115"/>
            <ac:picMk id="5" creationId="{CC85A786-FB3F-8828-9877-4A97B41B4122}"/>
          </ac:picMkLst>
        </pc:picChg>
        <pc:picChg chg="del">
          <ac:chgData name="John Gardocki" userId="54816f84-ea5d-4319-8315-fa0ef3fe94b1" providerId="ADAL" clId="{490BEF25-5F50-4C3B-B70C-EB69B898BB62}" dt="2024-04-02T18:11:01.090" v="157" actId="478"/>
          <ac:picMkLst>
            <pc:docMk/>
            <pc:sldMk cId="1473579293" sldId="2115"/>
            <ac:picMk id="6" creationId="{B062AC4F-A291-6D81-259E-AF82B61E544B}"/>
          </ac:picMkLst>
        </pc:picChg>
        <pc:picChg chg="del">
          <ac:chgData name="John Gardocki" userId="54816f84-ea5d-4319-8315-fa0ef3fe94b1" providerId="ADAL" clId="{490BEF25-5F50-4C3B-B70C-EB69B898BB62}" dt="2024-04-02T18:11:02.267" v="159" actId="478"/>
          <ac:picMkLst>
            <pc:docMk/>
            <pc:sldMk cId="1473579293" sldId="2115"/>
            <ac:picMk id="8" creationId="{F686BF8C-57B7-CEE3-1E64-1C866A83E760}"/>
          </ac:picMkLst>
        </pc:picChg>
        <pc:picChg chg="del">
          <ac:chgData name="John Gardocki" userId="54816f84-ea5d-4319-8315-fa0ef3fe94b1" providerId="ADAL" clId="{490BEF25-5F50-4C3B-B70C-EB69B898BB62}" dt="2024-04-02T18:11:01.687" v="158" actId="478"/>
          <ac:picMkLst>
            <pc:docMk/>
            <pc:sldMk cId="1473579293" sldId="2115"/>
            <ac:picMk id="9" creationId="{E445B0CE-41FE-898A-57E6-75C9C1DE2100}"/>
          </ac:picMkLst>
        </pc:picChg>
        <pc:picChg chg="del">
          <ac:chgData name="John Gardocki" userId="54816f84-ea5d-4319-8315-fa0ef3fe94b1" providerId="ADAL" clId="{490BEF25-5F50-4C3B-B70C-EB69B898BB62}" dt="2024-04-02T18:11:02.783" v="160" actId="478"/>
          <ac:picMkLst>
            <pc:docMk/>
            <pc:sldMk cId="1473579293" sldId="2115"/>
            <ac:picMk id="10" creationId="{DA883B2F-DBBE-6D44-6DAE-C8F4D667947E}"/>
          </ac:picMkLst>
        </pc:picChg>
        <pc:picChg chg="del">
          <ac:chgData name="John Gardocki" userId="54816f84-ea5d-4319-8315-fa0ef3fe94b1" providerId="ADAL" clId="{490BEF25-5F50-4C3B-B70C-EB69B898BB62}" dt="2024-04-02T18:11:03.309" v="161" actId="478"/>
          <ac:picMkLst>
            <pc:docMk/>
            <pc:sldMk cId="1473579293" sldId="2115"/>
            <ac:picMk id="2050" creationId="{2A55297F-2868-B0E6-A592-7D99A2AF755F}"/>
          </ac:picMkLst>
        </pc:picChg>
      </pc:sldChg>
      <pc:sldChg chg="addSp modSp new mod">
        <pc:chgData name="John Gardocki" userId="54816f84-ea5d-4319-8315-fa0ef3fe94b1" providerId="ADAL" clId="{490BEF25-5F50-4C3B-B70C-EB69B898BB62}" dt="2024-04-02T20:42:42.180" v="787" actId="20577"/>
        <pc:sldMkLst>
          <pc:docMk/>
          <pc:sldMk cId="3786146073" sldId="2115"/>
        </pc:sldMkLst>
        <pc:spChg chg="mod">
          <ac:chgData name="John Gardocki" userId="54816f84-ea5d-4319-8315-fa0ef3fe94b1" providerId="ADAL" clId="{490BEF25-5F50-4C3B-B70C-EB69B898BB62}" dt="2024-04-02T18:13:14.905" v="206" actId="20577"/>
          <ac:spMkLst>
            <pc:docMk/>
            <pc:sldMk cId="3786146073" sldId="2115"/>
            <ac:spMk id="2" creationId="{15549F21-3D2B-D390-AE03-EAA0F3C14A13}"/>
          </ac:spMkLst>
        </pc:spChg>
        <pc:spChg chg="mod">
          <ac:chgData name="John Gardocki" userId="54816f84-ea5d-4319-8315-fa0ef3fe94b1" providerId="ADAL" clId="{490BEF25-5F50-4C3B-B70C-EB69B898BB62}" dt="2024-04-02T20:42:42.180" v="787" actId="20577"/>
          <ac:spMkLst>
            <pc:docMk/>
            <pc:sldMk cId="3786146073" sldId="2115"/>
            <ac:spMk id="3" creationId="{B80C11DF-A619-2FCC-5105-F75F44A45266}"/>
          </ac:spMkLst>
        </pc:spChg>
        <pc:graphicFrameChg chg="add mod modGraphic">
          <ac:chgData name="John Gardocki" userId="54816f84-ea5d-4319-8315-fa0ef3fe94b1" providerId="ADAL" clId="{490BEF25-5F50-4C3B-B70C-EB69B898BB62}" dt="2024-04-02T18:12:50.285" v="184" actId="14100"/>
          <ac:graphicFrameMkLst>
            <pc:docMk/>
            <pc:sldMk cId="3786146073" sldId="2115"/>
            <ac:graphicFrameMk id="6" creationId="{6EA4F782-61D2-C9B6-8C6E-89B37C8313E8}"/>
          </ac:graphicFrameMkLst>
        </pc:graphicFrameChg>
      </pc:sldChg>
      <pc:sldChg chg="addSp delSp modSp new mod">
        <pc:chgData name="John Gardocki" userId="54816f84-ea5d-4319-8315-fa0ef3fe94b1" providerId="ADAL" clId="{490BEF25-5F50-4C3B-B70C-EB69B898BB62}" dt="2024-04-17T17:14:20.748" v="1128" actId="478"/>
        <pc:sldMkLst>
          <pc:docMk/>
          <pc:sldMk cId="374622572" sldId="2116"/>
        </pc:sldMkLst>
        <pc:spChg chg="mod">
          <ac:chgData name="John Gardocki" userId="54816f84-ea5d-4319-8315-fa0ef3fe94b1" providerId="ADAL" clId="{490BEF25-5F50-4C3B-B70C-EB69B898BB62}" dt="2024-04-17T17:08:41.167" v="1095" actId="20577"/>
          <ac:spMkLst>
            <pc:docMk/>
            <pc:sldMk cId="374622572" sldId="2116"/>
            <ac:spMk id="2" creationId="{5D0BD014-A356-E38F-EC81-29218F77188D}"/>
          </ac:spMkLst>
        </pc:spChg>
        <pc:spChg chg="del">
          <ac:chgData name="John Gardocki" userId="54816f84-ea5d-4319-8315-fa0ef3fe94b1" providerId="ADAL" clId="{490BEF25-5F50-4C3B-B70C-EB69B898BB62}" dt="2024-04-17T17:09:53.620" v="1096" actId="22"/>
          <ac:spMkLst>
            <pc:docMk/>
            <pc:sldMk cId="374622572" sldId="2116"/>
            <ac:spMk id="3" creationId="{8A262024-C6CD-C5C1-E7DB-E69D946A4460}"/>
          </ac:spMkLst>
        </pc:spChg>
        <pc:spChg chg="add del mod">
          <ac:chgData name="John Gardocki" userId="54816f84-ea5d-4319-8315-fa0ef3fe94b1" providerId="ADAL" clId="{490BEF25-5F50-4C3B-B70C-EB69B898BB62}" dt="2024-04-17T17:10:21.238" v="1117" actId="22"/>
          <ac:spMkLst>
            <pc:docMk/>
            <pc:sldMk cId="374622572" sldId="2116"/>
            <ac:spMk id="8" creationId="{756ABA27-1D3A-2577-601F-AA7A7270358D}"/>
          </ac:spMkLst>
        </pc:spChg>
        <pc:spChg chg="add del mod">
          <ac:chgData name="John Gardocki" userId="54816f84-ea5d-4319-8315-fa0ef3fe94b1" providerId="ADAL" clId="{490BEF25-5F50-4C3B-B70C-EB69B898BB62}" dt="2024-04-17T17:14:20.748" v="1128" actId="478"/>
          <ac:spMkLst>
            <pc:docMk/>
            <pc:sldMk cId="374622572" sldId="2116"/>
            <ac:spMk id="12" creationId="{39848D98-8E1D-7B11-1BE2-D5E3CF4805EA}"/>
          </ac:spMkLst>
        </pc:spChg>
        <pc:spChg chg="add del mod">
          <ac:chgData name="John Gardocki" userId="54816f84-ea5d-4319-8315-fa0ef3fe94b1" providerId="ADAL" clId="{490BEF25-5F50-4C3B-B70C-EB69B898BB62}" dt="2024-04-17T17:14:19.481" v="1126" actId="478"/>
          <ac:spMkLst>
            <pc:docMk/>
            <pc:sldMk cId="374622572" sldId="2116"/>
            <ac:spMk id="16" creationId="{A3890083-EEC6-6629-1D01-07438E323820}"/>
          </ac:spMkLst>
        </pc:spChg>
        <pc:picChg chg="add del mod ord">
          <ac:chgData name="John Gardocki" userId="54816f84-ea5d-4319-8315-fa0ef3fe94b1" providerId="ADAL" clId="{490BEF25-5F50-4C3B-B70C-EB69B898BB62}" dt="2024-04-17T17:10:03.613" v="1116" actId="478"/>
          <ac:picMkLst>
            <pc:docMk/>
            <pc:sldMk cId="374622572" sldId="2116"/>
            <ac:picMk id="6" creationId="{0181C26A-8A72-09E4-17B5-DD3CE7EC2A13}"/>
          </ac:picMkLst>
        </pc:picChg>
        <pc:picChg chg="add del mod ord">
          <ac:chgData name="John Gardocki" userId="54816f84-ea5d-4319-8315-fa0ef3fe94b1" providerId="ADAL" clId="{490BEF25-5F50-4C3B-B70C-EB69B898BB62}" dt="2024-04-17T17:14:20.748" v="1128" actId="478"/>
          <ac:picMkLst>
            <pc:docMk/>
            <pc:sldMk cId="374622572" sldId="2116"/>
            <ac:picMk id="10" creationId="{824A09B2-18A2-B0A2-7A84-14522CB1AF1E}"/>
          </ac:picMkLst>
        </pc:picChg>
        <pc:picChg chg="add del mod ord">
          <ac:chgData name="John Gardocki" userId="54816f84-ea5d-4319-8315-fa0ef3fe94b1" providerId="ADAL" clId="{490BEF25-5F50-4C3B-B70C-EB69B898BB62}" dt="2024-04-17T17:14:20.237" v="1127" actId="22"/>
          <ac:picMkLst>
            <pc:docMk/>
            <pc:sldMk cId="374622572" sldId="2116"/>
            <ac:picMk id="14" creationId="{ADF71301-2602-FF59-0E7F-F6A7C0433531}"/>
          </ac:picMkLst>
        </pc:picChg>
        <pc:picChg chg="add del mod ord">
          <ac:chgData name="John Gardocki" userId="54816f84-ea5d-4319-8315-fa0ef3fe94b1" providerId="ADAL" clId="{490BEF25-5F50-4C3B-B70C-EB69B898BB62}" dt="2024-04-17T17:14:19.052" v="1125" actId="22"/>
          <ac:picMkLst>
            <pc:docMk/>
            <pc:sldMk cId="374622572" sldId="2116"/>
            <ac:picMk id="18" creationId="{30BD309A-838F-338C-E89B-F1C61DCFDD52}"/>
          </ac:picMkLst>
        </pc:picChg>
      </pc:sldChg>
      <pc:sldChg chg="addSp delSp modSp add mod">
        <pc:chgData name="John Gardocki" userId="54816f84-ea5d-4319-8315-fa0ef3fe94b1" providerId="ADAL" clId="{490BEF25-5F50-4C3B-B70C-EB69B898BB62}" dt="2024-04-17T17:14:27.600" v="1130" actId="22"/>
        <pc:sldMkLst>
          <pc:docMk/>
          <pc:sldMk cId="2369899886" sldId="2117"/>
        </pc:sldMkLst>
        <pc:spChg chg="mod">
          <ac:chgData name="John Gardocki" userId="54816f84-ea5d-4319-8315-fa0ef3fe94b1" providerId="ADAL" clId="{490BEF25-5F50-4C3B-B70C-EB69B898BB62}" dt="2024-04-17T17:12:29.038" v="1120" actId="6549"/>
          <ac:spMkLst>
            <pc:docMk/>
            <pc:sldMk cId="2369899886" sldId="2117"/>
            <ac:spMk id="2" creationId="{A6F628D3-84AD-517A-CB3D-02EF10ED650B}"/>
          </ac:spMkLst>
        </pc:spChg>
        <pc:spChg chg="add del mod">
          <ac:chgData name="John Gardocki" userId="54816f84-ea5d-4319-8315-fa0ef3fe94b1" providerId="ADAL" clId="{490BEF25-5F50-4C3B-B70C-EB69B898BB62}" dt="2024-04-17T17:14:27.600" v="1130" actId="22"/>
          <ac:spMkLst>
            <pc:docMk/>
            <pc:sldMk cId="2369899886" sldId="2117"/>
            <ac:spMk id="5" creationId="{DB34BDD5-0192-0D55-7092-F197AB445C13}"/>
          </ac:spMkLst>
        </pc:spChg>
        <pc:picChg chg="add mod ord">
          <ac:chgData name="John Gardocki" userId="54816f84-ea5d-4319-8315-fa0ef3fe94b1" providerId="ADAL" clId="{490BEF25-5F50-4C3B-B70C-EB69B898BB62}" dt="2024-04-17T17:14:27.600" v="1130" actId="22"/>
          <ac:picMkLst>
            <pc:docMk/>
            <pc:sldMk cId="2369899886" sldId="2117"/>
            <ac:picMk id="7" creationId="{1AFB9845-8890-7475-3025-39F4F3788901}"/>
          </ac:picMkLst>
        </pc:picChg>
        <pc:picChg chg="del">
          <ac:chgData name="John Gardocki" userId="54816f84-ea5d-4319-8315-fa0ef3fe94b1" providerId="ADAL" clId="{490BEF25-5F50-4C3B-B70C-EB69B898BB62}" dt="2024-04-17T17:14:25.579" v="1129" actId="478"/>
          <ac:picMkLst>
            <pc:docMk/>
            <pc:sldMk cId="2369899886" sldId="2117"/>
            <ac:picMk id="10" creationId="{30658BBE-5CBA-8C8E-589A-B4D399207193}"/>
          </ac:picMkLst>
        </pc:picChg>
      </pc:sldChg>
      <pc:sldChg chg="addSp delSp modSp add mod">
        <pc:chgData name="John Gardocki" userId="54816f84-ea5d-4319-8315-fa0ef3fe94b1" providerId="ADAL" clId="{490BEF25-5F50-4C3B-B70C-EB69B898BB62}" dt="2024-04-25T19:08:16.492" v="1169"/>
        <pc:sldMkLst>
          <pc:docMk/>
          <pc:sldMk cId="3609548338" sldId="2118"/>
        </pc:sldMkLst>
        <pc:spChg chg="mod">
          <ac:chgData name="John Gardocki" userId="54816f84-ea5d-4319-8315-fa0ef3fe94b1" providerId="ADAL" clId="{490BEF25-5F50-4C3B-B70C-EB69B898BB62}" dt="2024-04-25T19:07:00.500" v="1166" actId="20577"/>
          <ac:spMkLst>
            <pc:docMk/>
            <pc:sldMk cId="3609548338" sldId="2118"/>
            <ac:spMk id="2" creationId="{A6F628D3-84AD-517A-CB3D-02EF10ED650B}"/>
          </ac:spMkLst>
        </pc:spChg>
        <pc:spChg chg="add del mod">
          <ac:chgData name="John Gardocki" userId="54816f84-ea5d-4319-8315-fa0ef3fe94b1" providerId="ADAL" clId="{490BEF25-5F50-4C3B-B70C-EB69B898BB62}" dt="2024-04-25T19:07:55.077" v="1168" actId="22"/>
          <ac:spMkLst>
            <pc:docMk/>
            <pc:sldMk cId="3609548338" sldId="2118"/>
            <ac:spMk id="5" creationId="{345E8FE9-2CF3-5EF6-E3E3-A176716C88C2}"/>
          </ac:spMkLst>
        </pc:spChg>
        <pc:picChg chg="del">
          <ac:chgData name="John Gardocki" userId="54816f84-ea5d-4319-8315-fa0ef3fe94b1" providerId="ADAL" clId="{490BEF25-5F50-4C3B-B70C-EB69B898BB62}" dt="2024-04-25T19:07:03.860" v="1167" actId="478"/>
          <ac:picMkLst>
            <pc:docMk/>
            <pc:sldMk cId="3609548338" sldId="2118"/>
            <ac:picMk id="7" creationId="{1AFB9845-8890-7475-3025-39F4F3788901}"/>
          </ac:picMkLst>
        </pc:picChg>
        <pc:picChg chg="add mod ord">
          <ac:chgData name="John Gardocki" userId="54816f84-ea5d-4319-8315-fa0ef3fe94b1" providerId="ADAL" clId="{490BEF25-5F50-4C3B-B70C-EB69B898BB62}" dt="2024-04-25T19:08:16.492" v="1169"/>
          <ac:picMkLst>
            <pc:docMk/>
            <pc:sldMk cId="3609548338" sldId="2118"/>
            <ac:picMk id="8" creationId="{BAAA8F6D-7AA5-B9C1-390B-F571C7DEA823}"/>
          </ac:picMkLst>
        </pc:picChg>
      </pc:sldChg>
      <pc:sldChg chg="new">
        <pc:chgData name="John Gardocki" userId="54816f84-ea5d-4319-8315-fa0ef3fe94b1" providerId="ADAL" clId="{490BEF25-5F50-4C3B-B70C-EB69B898BB62}" dt="2024-04-25T19:08:30.274" v="1170" actId="680"/>
        <pc:sldMkLst>
          <pc:docMk/>
          <pc:sldMk cId="1953986229" sldId="21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97815-E80E-A041-AED0-35170BEFFA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Regional Transportation District </a:t>
            </a:r>
          </a:p>
        </p:txBody>
      </p:sp>
      <p:sp>
        <p:nvSpPr>
          <p:cNvPr id="4" name="Footer Placeholder 3">
            <a:extLst>
              <a:ext uri="{FF2B5EF4-FFF2-40B4-BE49-F238E27FC236}">
                <a16:creationId xmlns:a16="http://schemas.microsoft.com/office/drawing/2014/main" id="{A06F8B58-4BFF-2349-9633-02A1AAAF7D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33939D-8E41-9A47-BC36-2837CD8004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315283-7C58-0843-91F2-10153012C6E7}" type="slidenum">
              <a:rPr lang="en-US" smtClean="0"/>
              <a:t>‹#›</a:t>
            </a:fld>
            <a:endParaRPr lang="en-US" dirty="0"/>
          </a:p>
        </p:txBody>
      </p:sp>
    </p:spTree>
    <p:extLst>
      <p:ext uri="{BB962C8B-B14F-4D97-AF65-F5344CB8AC3E}">
        <p14:creationId xmlns:p14="http://schemas.microsoft.com/office/powerpoint/2010/main" val="29535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Regional Transportation District</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E8224-E466-B240-AA46-5850534386F9}" type="datetimeFigureOut">
              <a:rPr lang="en-US" smtClean="0"/>
              <a:t>5/3/2024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BCFDA-875E-B543-B61B-7BE86F07F887}" type="slidenum">
              <a:rPr lang="en-US" smtClean="0"/>
              <a:t>‹#›</a:t>
            </a:fld>
            <a:endParaRPr lang="en-US" dirty="0"/>
          </a:p>
        </p:txBody>
      </p:sp>
    </p:spTree>
    <p:extLst>
      <p:ext uri="{BB962C8B-B14F-4D97-AF65-F5344CB8AC3E}">
        <p14:creationId xmlns:p14="http://schemas.microsoft.com/office/powerpoint/2010/main" val="145195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BCFDA-875E-B543-B61B-7BE86F07F887}" type="slidenum">
              <a:rPr lang="en-US" smtClean="0"/>
              <a:t>3</a:t>
            </a:fld>
            <a:endParaRPr lang="en-US" dirty="0"/>
          </a:p>
        </p:txBody>
      </p:sp>
    </p:spTree>
    <p:extLst>
      <p:ext uri="{BB962C8B-B14F-4D97-AF65-F5344CB8AC3E}">
        <p14:creationId xmlns:p14="http://schemas.microsoft.com/office/powerpoint/2010/main" val="269071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Applicants will be required to put together a pitch of no more than five (5) minutes at the June SSC meeting about their project.  This will help the SSCs prioritize the projects submitted in their area.  </a:t>
            </a:r>
          </a:p>
        </p:txBody>
      </p:sp>
      <p:sp>
        <p:nvSpPr>
          <p:cNvPr id="4" name="Slide Number Placeholder 3"/>
          <p:cNvSpPr>
            <a:spLocks noGrp="1"/>
          </p:cNvSpPr>
          <p:nvPr>
            <p:ph type="sldNum" sz="quarter" idx="5"/>
          </p:nvPr>
        </p:nvSpPr>
        <p:spPr/>
        <p:txBody>
          <a:bodyPr/>
          <a:lstStyle/>
          <a:p>
            <a:fld id="{15BBCFDA-875E-B543-B61B-7BE86F07F887}" type="slidenum">
              <a:rPr lang="en-US" smtClean="0"/>
              <a:t>4</a:t>
            </a:fld>
            <a:endParaRPr lang="en-US" dirty="0"/>
          </a:p>
        </p:txBody>
      </p:sp>
    </p:spTree>
    <p:extLst>
      <p:ext uri="{BB962C8B-B14F-4D97-AF65-F5344CB8AC3E}">
        <p14:creationId xmlns:p14="http://schemas.microsoft.com/office/powerpoint/2010/main" val="411077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9144000"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Tree>
    <p:extLst>
      <p:ext uri="{BB962C8B-B14F-4D97-AF65-F5344CB8AC3E}">
        <p14:creationId xmlns:p14="http://schemas.microsoft.com/office/powerpoint/2010/main" val="304090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Slide - train 1">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40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 train 2">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8232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471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 train 3">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1650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04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 train 4">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028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Slide - train 5">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183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Slide - train 6">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672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Slide - bus 1">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870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 - bus 2">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1016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Slide - bus 3">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340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Slide - bus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566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useBgFill="1">
        <p:nvSpPr>
          <p:cNvPr id="6" name="Picture Placeholder 5">
            <a:extLst>
              <a:ext uri="{FF2B5EF4-FFF2-40B4-BE49-F238E27FC236}">
                <a16:creationId xmlns:a16="http://schemas.microsoft.com/office/drawing/2014/main" id="{031952AA-BFDD-E04D-90EE-D345E6379813}"/>
              </a:ext>
            </a:extLst>
          </p:cNvPr>
          <p:cNvSpPr>
            <a:spLocks noGrp="1"/>
          </p:cNvSpPr>
          <p:nvPr>
            <p:ph type="pic" sz="quarter" idx="11" hasCustomPrompt="1"/>
          </p:nvPr>
        </p:nvSpPr>
        <p:spPr>
          <a:xfrm>
            <a:off x="8379518" y="648130"/>
            <a:ext cx="3546475" cy="5539151"/>
          </a:xfrm>
        </p:spPr>
        <p:txBody>
          <a:bodyPr/>
          <a:lstStyle>
            <a:lvl1pPr algn="ctr">
              <a:buNone/>
              <a:defRPr/>
            </a:lvl1pPr>
          </a:lstStyle>
          <a:p>
            <a:r>
              <a:rPr lang="en-US" dirty="0"/>
              <a:t>Drag and Drop Photo </a:t>
            </a:r>
          </a:p>
        </p:txBody>
      </p:sp>
    </p:spTree>
    <p:extLst>
      <p:ext uri="{BB962C8B-B14F-4D97-AF65-F5344CB8AC3E}">
        <p14:creationId xmlns:p14="http://schemas.microsoft.com/office/powerpoint/2010/main" val="199277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Slide - bus 5">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39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1">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16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2">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8991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5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7663F36-032F-9446-80A3-2701CB57D483}"/>
              </a:ext>
            </a:extLst>
          </p:cNvPr>
          <p:cNvSpPr>
            <a:spLocks noGrp="1"/>
          </p:cNvSpPr>
          <p:nvPr>
            <p:ph type="dt" sz="half" idx="10"/>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useBgFill="1">
        <p:nvSpPr>
          <p:cNvPr id="7" name="Picture Placeholder 6">
            <a:extLst>
              <a:ext uri="{FF2B5EF4-FFF2-40B4-BE49-F238E27FC236}">
                <a16:creationId xmlns:a16="http://schemas.microsoft.com/office/drawing/2014/main" id="{5F74C1B1-83AB-C34C-9002-ED4F91FA4822}"/>
              </a:ext>
            </a:extLst>
          </p:cNvPr>
          <p:cNvSpPr>
            <a:spLocks noGrp="1"/>
          </p:cNvSpPr>
          <p:nvPr>
            <p:ph type="pic" sz="quarter" idx="11" hasCustomPrompt="1"/>
          </p:nvPr>
        </p:nvSpPr>
        <p:spPr>
          <a:xfrm>
            <a:off x="0" y="0"/>
            <a:ext cx="12192000" cy="6858000"/>
          </a:xfrm>
        </p:spPr>
        <p:txBody>
          <a:bodyPr/>
          <a:lstStyle>
            <a:lvl1pPr>
              <a:buNone/>
              <a:defRPr/>
            </a:lvl1pPr>
          </a:lstStyle>
          <a:p>
            <a:r>
              <a:rPr lang="en-US" dirty="0"/>
              <a:t>Drag and Drop Photo</a:t>
            </a:r>
          </a:p>
        </p:txBody>
      </p:sp>
    </p:spTree>
    <p:extLst>
      <p:ext uri="{BB962C8B-B14F-4D97-AF65-F5344CB8AC3E}">
        <p14:creationId xmlns:p14="http://schemas.microsoft.com/office/powerpoint/2010/main" val="3495858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lnSpc>
                <a:spcPct val="100000"/>
              </a:lnSpc>
              <a:buClr>
                <a:schemeClr val="accent1"/>
              </a:buClr>
              <a:buSzPct val="150000"/>
              <a:defRPr/>
            </a:lvl1pPr>
            <a:lvl2pPr>
              <a:lnSpc>
                <a:spcPct val="100000"/>
              </a:lnSpc>
              <a:buClr>
                <a:schemeClr val="accent1"/>
              </a:buClr>
              <a:buSzPct val="150000"/>
              <a:defRPr/>
            </a:lvl2pPr>
            <a:lvl3pPr>
              <a:lnSpc>
                <a:spcPct val="100000"/>
              </a:lnSpc>
              <a:buClr>
                <a:schemeClr val="accent1"/>
              </a:buClr>
              <a:buSzPct val="150000"/>
              <a:defRPr/>
            </a:lvl3pPr>
            <a:lvl4pPr>
              <a:lnSpc>
                <a:spcPct val="100000"/>
              </a:lnSpc>
              <a:buClr>
                <a:schemeClr val="accent1"/>
              </a:buClr>
              <a:buSzPct val="150000"/>
              <a:defRPr/>
            </a:lvl4pPr>
            <a:lvl5pPr>
              <a:lnSpc>
                <a:spcPct val="100000"/>
              </a:lnSpc>
              <a:buClr>
                <a:schemeClr val="accent1"/>
              </a:buClr>
              <a:buSzPct val="150000"/>
              <a:defRPr sz="120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3784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Text">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lvl1pP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buClr>
                <a:schemeClr val="bg1"/>
              </a:buClr>
              <a:buSzPct val="150000"/>
              <a:defRPr>
                <a:solidFill>
                  <a:schemeClr val="bg1"/>
                </a:solidFill>
              </a:defRPr>
            </a:lvl1pPr>
            <a:lvl2pPr>
              <a:buClr>
                <a:schemeClr val="bg1"/>
              </a:buClr>
              <a:buSzPct val="150000"/>
              <a:defRPr>
                <a:solidFill>
                  <a:schemeClr val="bg1"/>
                </a:solidFill>
              </a:defRPr>
            </a:lvl2pPr>
            <a:lvl3pPr>
              <a:buClr>
                <a:schemeClr val="bg1"/>
              </a:buClr>
              <a:buSzPct val="150000"/>
              <a:defRPr>
                <a:solidFill>
                  <a:schemeClr val="bg1"/>
                </a:solidFill>
              </a:defRPr>
            </a:lvl3pPr>
            <a:lvl4pPr>
              <a:buClr>
                <a:schemeClr val="bg1"/>
              </a:buClr>
              <a:buSzPct val="150000"/>
              <a:defRPr>
                <a:solidFill>
                  <a:schemeClr val="bg1"/>
                </a:solidFill>
              </a:defRPr>
            </a:lvl4pPr>
            <a:lvl5pPr>
              <a:buClr>
                <a:schemeClr val="bg1"/>
              </a:buClr>
              <a:buSzPct val="150000"/>
              <a:defRPr sz="12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448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Photo 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615064" y="1796948"/>
            <a:ext cx="4089400" cy="4559402"/>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94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 Text + Photo 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3E1FDD-E47A-024C-BF30-88EC7C1B988D}"/>
              </a:ext>
            </a:extLst>
          </p:cNvPr>
          <p:cNvSpPr/>
          <p:nvPr userDrawn="1"/>
        </p:nvSpPr>
        <p:spPr>
          <a:xfrm>
            <a:off x="7646258" y="2074150"/>
            <a:ext cx="4364063" cy="40450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6988444"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9" y="1796948"/>
            <a:ext cx="6689294"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449519" y="1772847"/>
            <a:ext cx="4355451" cy="4045058"/>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355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 + 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4927600"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610408" y="1796948"/>
            <a:ext cx="4089400" cy="4559402"/>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11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ableofContents">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20" name="Text Placeholder 18">
            <a:extLst>
              <a:ext uri="{FF2B5EF4-FFF2-40B4-BE49-F238E27FC236}">
                <a16:creationId xmlns:a16="http://schemas.microsoft.com/office/drawing/2014/main" id="{AB4BC768-5692-E14C-9FDE-18343D34E143}"/>
              </a:ext>
            </a:extLst>
          </p:cNvPr>
          <p:cNvSpPr>
            <a:spLocks noGrp="1"/>
          </p:cNvSpPr>
          <p:nvPr>
            <p:ph type="body" sz="quarter" idx="11" hasCustomPrompt="1"/>
          </p:nvPr>
        </p:nvSpPr>
        <p:spPr>
          <a:xfrm>
            <a:off x="9535577" y="1135390"/>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1" name="Text Placeholder 18">
            <a:extLst>
              <a:ext uri="{FF2B5EF4-FFF2-40B4-BE49-F238E27FC236}">
                <a16:creationId xmlns:a16="http://schemas.microsoft.com/office/drawing/2014/main" id="{8B369309-D558-8647-ACDA-2AD79C5A5A02}"/>
              </a:ext>
            </a:extLst>
          </p:cNvPr>
          <p:cNvSpPr>
            <a:spLocks noGrp="1"/>
          </p:cNvSpPr>
          <p:nvPr>
            <p:ph type="body" sz="quarter" idx="12" hasCustomPrompt="1"/>
          </p:nvPr>
        </p:nvSpPr>
        <p:spPr>
          <a:xfrm>
            <a:off x="9535577" y="269516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2" name="Text Placeholder 18">
            <a:extLst>
              <a:ext uri="{FF2B5EF4-FFF2-40B4-BE49-F238E27FC236}">
                <a16:creationId xmlns:a16="http://schemas.microsoft.com/office/drawing/2014/main" id="{76AB9DA9-E76F-7543-A353-B533B3385E33}"/>
              </a:ext>
            </a:extLst>
          </p:cNvPr>
          <p:cNvSpPr>
            <a:spLocks noGrp="1"/>
          </p:cNvSpPr>
          <p:nvPr>
            <p:ph type="body" sz="quarter" idx="13" hasCustomPrompt="1"/>
          </p:nvPr>
        </p:nvSpPr>
        <p:spPr>
          <a:xfrm>
            <a:off x="9535577" y="4195633"/>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3" name="Text Placeholder 18">
            <a:extLst>
              <a:ext uri="{FF2B5EF4-FFF2-40B4-BE49-F238E27FC236}">
                <a16:creationId xmlns:a16="http://schemas.microsoft.com/office/drawing/2014/main" id="{DA73146C-A124-E948-893F-2C9E72FCA94F}"/>
              </a:ext>
            </a:extLst>
          </p:cNvPr>
          <p:cNvSpPr>
            <a:spLocks noGrp="1"/>
          </p:cNvSpPr>
          <p:nvPr>
            <p:ph type="body" sz="quarter" idx="14" hasCustomPrompt="1"/>
          </p:nvPr>
        </p:nvSpPr>
        <p:spPr>
          <a:xfrm>
            <a:off x="9535577" y="584151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a:t>Click to edit description</a:t>
            </a:r>
          </a:p>
        </p:txBody>
      </p:sp>
      <p:sp>
        <p:nvSpPr>
          <p:cNvPr id="24" name="Picture Placeholder 17">
            <a:extLst>
              <a:ext uri="{FF2B5EF4-FFF2-40B4-BE49-F238E27FC236}">
                <a16:creationId xmlns:a16="http://schemas.microsoft.com/office/drawing/2014/main" id="{0F1E751F-3AD0-5D40-A92A-B0488C585568}"/>
              </a:ext>
            </a:extLst>
          </p:cNvPr>
          <p:cNvSpPr>
            <a:spLocks noGrp="1"/>
          </p:cNvSpPr>
          <p:nvPr>
            <p:ph type="pic" sz="quarter" idx="23" hasCustomPrompt="1"/>
          </p:nvPr>
        </p:nvSpPr>
        <p:spPr>
          <a:xfrm>
            <a:off x="8534399" y="892311"/>
            <a:ext cx="685800" cy="685800"/>
          </a:xfrm>
        </p:spPr>
        <p:txBody>
          <a:bodyPr/>
          <a:lstStyle>
            <a:lvl1pPr>
              <a:buNone/>
              <a:defRPr sz="900"/>
            </a:lvl1pPr>
          </a:lstStyle>
          <a:p>
            <a:r>
              <a:rPr lang="en-US" dirty="0"/>
              <a:t>Icon</a:t>
            </a:r>
          </a:p>
        </p:txBody>
      </p:sp>
      <p:sp>
        <p:nvSpPr>
          <p:cNvPr id="25" name="Picture Placeholder 17">
            <a:extLst>
              <a:ext uri="{FF2B5EF4-FFF2-40B4-BE49-F238E27FC236}">
                <a16:creationId xmlns:a16="http://schemas.microsoft.com/office/drawing/2014/main" id="{2C7E38BF-29D1-BB47-8CE2-F2EC0E261243}"/>
              </a:ext>
            </a:extLst>
          </p:cNvPr>
          <p:cNvSpPr>
            <a:spLocks noGrp="1"/>
          </p:cNvSpPr>
          <p:nvPr>
            <p:ph type="pic" sz="quarter" idx="24" hasCustomPrompt="1"/>
          </p:nvPr>
        </p:nvSpPr>
        <p:spPr>
          <a:xfrm>
            <a:off x="8534400" y="2337162"/>
            <a:ext cx="685800" cy="685800"/>
          </a:xfrm>
        </p:spPr>
        <p:txBody>
          <a:bodyPr/>
          <a:lstStyle>
            <a:lvl1pPr>
              <a:buNone/>
              <a:defRPr sz="900"/>
            </a:lvl1pPr>
          </a:lstStyle>
          <a:p>
            <a:r>
              <a:rPr lang="en-US" dirty="0"/>
              <a:t>Icon</a:t>
            </a:r>
          </a:p>
        </p:txBody>
      </p:sp>
      <p:sp>
        <p:nvSpPr>
          <p:cNvPr id="26" name="Picture Placeholder 17">
            <a:extLst>
              <a:ext uri="{FF2B5EF4-FFF2-40B4-BE49-F238E27FC236}">
                <a16:creationId xmlns:a16="http://schemas.microsoft.com/office/drawing/2014/main" id="{1FCA255C-DF16-0048-9FD4-A4C1703016FC}"/>
              </a:ext>
            </a:extLst>
          </p:cNvPr>
          <p:cNvSpPr>
            <a:spLocks noGrp="1"/>
          </p:cNvSpPr>
          <p:nvPr>
            <p:ph type="pic" sz="quarter" idx="25" hasCustomPrompt="1"/>
          </p:nvPr>
        </p:nvSpPr>
        <p:spPr>
          <a:xfrm>
            <a:off x="8534400" y="3915701"/>
            <a:ext cx="685800" cy="685800"/>
          </a:xfrm>
        </p:spPr>
        <p:txBody>
          <a:bodyPr/>
          <a:lstStyle>
            <a:lvl1pPr>
              <a:buNone/>
              <a:defRPr sz="900"/>
            </a:lvl1pPr>
          </a:lstStyle>
          <a:p>
            <a:r>
              <a:rPr lang="en-US" dirty="0"/>
              <a:t>Icon</a:t>
            </a:r>
          </a:p>
        </p:txBody>
      </p:sp>
      <p:sp>
        <p:nvSpPr>
          <p:cNvPr id="27" name="Picture Placeholder 17">
            <a:extLst>
              <a:ext uri="{FF2B5EF4-FFF2-40B4-BE49-F238E27FC236}">
                <a16:creationId xmlns:a16="http://schemas.microsoft.com/office/drawing/2014/main" id="{E2DF9251-2292-7D45-B982-B39F1D7173B4}"/>
              </a:ext>
            </a:extLst>
          </p:cNvPr>
          <p:cNvSpPr>
            <a:spLocks noGrp="1"/>
          </p:cNvSpPr>
          <p:nvPr>
            <p:ph type="pic" sz="quarter" idx="26" hasCustomPrompt="1"/>
          </p:nvPr>
        </p:nvSpPr>
        <p:spPr>
          <a:xfrm>
            <a:off x="8534398" y="5567420"/>
            <a:ext cx="685800" cy="685800"/>
          </a:xfrm>
        </p:spPr>
        <p:txBody>
          <a:bodyPr/>
          <a:lstStyle>
            <a:lvl1pPr>
              <a:buNone/>
              <a:defRPr sz="900"/>
            </a:lvl1pPr>
          </a:lstStyle>
          <a:p>
            <a:r>
              <a:rPr lang="en-US" dirty="0"/>
              <a:t>Icon</a:t>
            </a:r>
          </a:p>
        </p:txBody>
      </p:sp>
      <p:sp>
        <p:nvSpPr>
          <p:cNvPr id="28" name="Text Placeholder 20">
            <a:extLst>
              <a:ext uri="{FF2B5EF4-FFF2-40B4-BE49-F238E27FC236}">
                <a16:creationId xmlns:a16="http://schemas.microsoft.com/office/drawing/2014/main" id="{BD55F6F5-5C2D-0E47-A0DF-B14ED057FF81}"/>
              </a:ext>
            </a:extLst>
          </p:cNvPr>
          <p:cNvSpPr>
            <a:spLocks noGrp="1"/>
          </p:cNvSpPr>
          <p:nvPr>
            <p:ph type="body" sz="quarter" idx="27" hasCustomPrompt="1"/>
          </p:nvPr>
        </p:nvSpPr>
        <p:spPr>
          <a:xfrm>
            <a:off x="9536113" y="2432162"/>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
        <p:nvSpPr>
          <p:cNvPr id="29" name="Text Placeholder 20">
            <a:extLst>
              <a:ext uri="{FF2B5EF4-FFF2-40B4-BE49-F238E27FC236}">
                <a16:creationId xmlns:a16="http://schemas.microsoft.com/office/drawing/2014/main" id="{3904DE36-5759-6C41-8189-EC2B8D08487F}"/>
              </a:ext>
            </a:extLst>
          </p:cNvPr>
          <p:cNvSpPr>
            <a:spLocks noGrp="1"/>
          </p:cNvSpPr>
          <p:nvPr>
            <p:ph type="body" sz="quarter" idx="29" hasCustomPrompt="1"/>
          </p:nvPr>
        </p:nvSpPr>
        <p:spPr>
          <a:xfrm>
            <a:off x="9536113" y="5567420"/>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
        <p:nvSpPr>
          <p:cNvPr id="30" name="Text Placeholder 20">
            <a:extLst>
              <a:ext uri="{FF2B5EF4-FFF2-40B4-BE49-F238E27FC236}">
                <a16:creationId xmlns:a16="http://schemas.microsoft.com/office/drawing/2014/main" id="{8931DAAA-F984-A848-8FFB-0F36A59DDD45}"/>
              </a:ext>
            </a:extLst>
          </p:cNvPr>
          <p:cNvSpPr>
            <a:spLocks noGrp="1"/>
          </p:cNvSpPr>
          <p:nvPr>
            <p:ph type="body" sz="quarter" idx="30" hasCustomPrompt="1"/>
          </p:nvPr>
        </p:nvSpPr>
        <p:spPr>
          <a:xfrm>
            <a:off x="9536113" y="859844"/>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
        <p:nvSpPr>
          <p:cNvPr id="31" name="Text Placeholder 20">
            <a:extLst>
              <a:ext uri="{FF2B5EF4-FFF2-40B4-BE49-F238E27FC236}">
                <a16:creationId xmlns:a16="http://schemas.microsoft.com/office/drawing/2014/main" id="{49EC4390-70B6-DD48-8241-5B2D0067E9D1}"/>
              </a:ext>
            </a:extLst>
          </p:cNvPr>
          <p:cNvSpPr>
            <a:spLocks noGrp="1"/>
          </p:cNvSpPr>
          <p:nvPr>
            <p:ph type="body" sz="quarter" idx="31" hasCustomPrompt="1"/>
          </p:nvPr>
        </p:nvSpPr>
        <p:spPr>
          <a:xfrm>
            <a:off x="9536113" y="3892917"/>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a:t>CLICK TO EDIT</a:t>
            </a:r>
          </a:p>
        </p:txBody>
      </p:sp>
    </p:spTree>
    <p:extLst>
      <p:ext uri="{BB962C8B-B14F-4D97-AF65-F5344CB8AC3E}">
        <p14:creationId xmlns:p14="http://schemas.microsoft.com/office/powerpoint/2010/main" val="2385884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Photo L + Title + Tex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7693830" y="210142"/>
            <a:ext cx="41148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7803464" y="1463219"/>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7651497" y="1796948"/>
            <a:ext cx="4157133"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1" y="0"/>
            <a:ext cx="7482167" cy="6858000"/>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124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Photo L + Title + Text Re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7693830" y="210142"/>
            <a:ext cx="4114800" cy="1325563"/>
          </a:xfrm>
        </p:spPr>
        <p:txBody>
          <a:bodyPr/>
          <a:lstStyle>
            <a:lvl1pP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7803464" y="1463219"/>
            <a:ext cx="2433234" cy="9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7651497" y="1796948"/>
            <a:ext cx="4157133" cy="4559402"/>
          </a:xfrm>
          <a:noFill/>
        </p:spPr>
        <p:txBody>
          <a:bodyPr/>
          <a:lstStyle>
            <a:lvl1pPr marL="285750" indent="-285750">
              <a:buClr>
                <a:schemeClr val="bg1"/>
              </a:buClr>
              <a:buFont typeface="Wingdings" pitchFamily="2" charset="2"/>
              <a:buChar char="§"/>
              <a:defRPr>
                <a:solidFill>
                  <a:schemeClr val="bg1"/>
                </a:solidFill>
              </a:defRPr>
            </a:lvl1pPr>
            <a:lvl2pPr marL="742950" indent="-285750">
              <a:buClr>
                <a:schemeClr val="bg1"/>
              </a:buClr>
              <a:buFont typeface="Wingdings" pitchFamily="2" charset="2"/>
              <a:buChar char="§"/>
              <a:defRPr>
                <a:solidFill>
                  <a:schemeClr val="bg1"/>
                </a:solidFill>
              </a:defRPr>
            </a:lvl2pPr>
            <a:lvl3pPr marL="1200150" indent="-285750">
              <a:buClr>
                <a:schemeClr val="bg1"/>
              </a:buClr>
              <a:buFont typeface="Wingdings" pitchFamily="2" charset="2"/>
              <a:buChar char="§"/>
              <a:defRPr>
                <a:solidFill>
                  <a:schemeClr val="bg1"/>
                </a:solidFill>
              </a:defRPr>
            </a:lvl3pPr>
            <a:lvl4pPr marL="1543050" indent="-171450">
              <a:buClr>
                <a:schemeClr val="bg1"/>
              </a:buClr>
              <a:buFont typeface="Wingdings" pitchFamily="2" charset="2"/>
              <a:buChar char="§"/>
              <a:defRPr>
                <a:solidFill>
                  <a:schemeClr val="bg1"/>
                </a:solidFill>
              </a:defRPr>
            </a:lvl4pPr>
            <a:lvl5pPr marL="2000250" indent="-171450">
              <a:buClr>
                <a:schemeClr val="bg1"/>
              </a:buClr>
              <a:buFont typeface="Wingdings"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1" y="0"/>
            <a:ext cx="7482167" cy="6858000"/>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259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ext + 2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A9DB09AF-8F07-704F-928F-33260AD72A1C}"/>
              </a:ext>
            </a:extLst>
          </p:cNvPr>
          <p:cNvSpPr>
            <a:spLocks noGrp="1"/>
          </p:cNvSpPr>
          <p:nvPr>
            <p:ph type="dt" sz="half" idx="13"/>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CD5D1F-DB1F-2F41-8740-D69775DA2720}"/>
              </a:ext>
            </a:extLst>
          </p:cNvPr>
          <p:cNvSpPr>
            <a:spLocks noGrp="1"/>
          </p:cNvSpPr>
          <p:nvPr>
            <p:ph type="ftr" sz="quarter" idx="14"/>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A4B868F-E994-1746-A970-7E4E7D63445E}"/>
              </a:ext>
            </a:extLst>
          </p:cNvPr>
          <p:cNvSpPr>
            <a:spLocks noGrp="1"/>
          </p:cNvSpPr>
          <p:nvPr>
            <p:ph type="sldNum" sz="quarter" idx="15"/>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useBgFill="1">
        <p:nvSpPr>
          <p:cNvPr id="11" name="Picture Placeholder 2">
            <a:extLst>
              <a:ext uri="{FF2B5EF4-FFF2-40B4-BE49-F238E27FC236}">
                <a16:creationId xmlns:a16="http://schemas.microsoft.com/office/drawing/2014/main" id="{13BCC5A4-2CA6-CC4C-AD68-9EAA89CCC5AA}"/>
              </a:ext>
            </a:extLst>
          </p:cNvPr>
          <p:cNvSpPr>
            <a:spLocks noGrp="1"/>
          </p:cNvSpPr>
          <p:nvPr>
            <p:ph type="pic" sz="quarter" idx="16" hasCustomPrompt="1"/>
          </p:nvPr>
        </p:nvSpPr>
        <p:spPr>
          <a:xfrm>
            <a:off x="7615064" y="1818349"/>
            <a:ext cx="4089400" cy="2107035"/>
          </a:xfrm>
        </p:spPr>
        <p:txBody>
          <a:bodyPr/>
          <a:lstStyle>
            <a:lvl1pPr algn="ctr">
              <a:buNone/>
              <a:defRPr/>
            </a:lvl1pPr>
          </a:lstStyle>
          <a:p>
            <a:r>
              <a:rPr lang="en-US" dirty="0"/>
              <a:t>Drag and Drop Photo</a:t>
            </a:r>
          </a:p>
        </p:txBody>
      </p:sp>
    </p:spTree>
    <p:extLst>
      <p:ext uri="{BB962C8B-B14F-4D97-AF65-F5344CB8AC3E}">
        <p14:creationId xmlns:p14="http://schemas.microsoft.com/office/powerpoint/2010/main" val="91673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Text + Sidebar+ 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dirty="0"/>
              <a:t>Drag and Drop Photo</a:t>
            </a:r>
          </a:p>
        </p:txBody>
      </p:sp>
      <p:sp>
        <p:nvSpPr>
          <p:cNvPr id="9" name="Rectangle 8">
            <a:extLst>
              <a:ext uri="{FF2B5EF4-FFF2-40B4-BE49-F238E27FC236}">
                <a16:creationId xmlns:a16="http://schemas.microsoft.com/office/drawing/2014/main" id="{275982A1-9BF5-7D45-A173-0A28EBAE343E}"/>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5BB7C57D-2E04-D54D-9FE1-E637F369F609}"/>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a:t>Sidebar text box</a:t>
            </a:r>
          </a:p>
        </p:txBody>
      </p:sp>
      <p:sp>
        <p:nvSpPr>
          <p:cNvPr id="2" name="Date Placeholder 1">
            <a:extLst>
              <a:ext uri="{FF2B5EF4-FFF2-40B4-BE49-F238E27FC236}">
                <a16:creationId xmlns:a16="http://schemas.microsoft.com/office/drawing/2014/main" id="{4399BEC6-B4AE-5442-B374-C080D0EE71ED}"/>
              </a:ext>
            </a:extLst>
          </p:cNvPr>
          <p:cNvSpPr>
            <a:spLocks noGrp="1"/>
          </p:cNvSpPr>
          <p:nvPr>
            <p:ph type="dt" sz="half" idx="14"/>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256EB475-A18C-A847-9716-E368CDE67146}"/>
              </a:ext>
            </a:extLst>
          </p:cNvPr>
          <p:cNvSpPr>
            <a:spLocks noGrp="1"/>
          </p:cNvSpPr>
          <p:nvPr>
            <p:ph type="ftr" sz="quarter" idx="1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2D901EC-5C53-B747-9629-C60D56203B19}"/>
              </a:ext>
            </a:extLst>
          </p:cNvPr>
          <p:cNvSpPr>
            <a:spLocks noGrp="1"/>
          </p:cNvSpPr>
          <p:nvPr>
            <p:ph type="sldNum" sz="quarter" idx="1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7484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 Text + Sideba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3DB30B5-F23D-6248-B39F-4539056095B9}"/>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5FA96D02-461E-0646-8C55-DE5124F13B9E}"/>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a:t>Sidebar text box</a:t>
            </a:r>
          </a:p>
        </p:txBody>
      </p:sp>
      <p:sp>
        <p:nvSpPr>
          <p:cNvPr id="2" name="Date Placeholder 1">
            <a:extLst>
              <a:ext uri="{FF2B5EF4-FFF2-40B4-BE49-F238E27FC236}">
                <a16:creationId xmlns:a16="http://schemas.microsoft.com/office/drawing/2014/main" id="{082E7F40-6BD5-A549-8616-7875A5555107}"/>
              </a:ext>
            </a:extLst>
          </p:cNvPr>
          <p:cNvSpPr>
            <a:spLocks noGrp="1"/>
          </p:cNvSpPr>
          <p:nvPr>
            <p:ph type="dt" sz="half" idx="14"/>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7FA69371-1880-A44A-9EC6-08170225CD57}"/>
              </a:ext>
            </a:extLst>
          </p:cNvPr>
          <p:cNvSpPr>
            <a:spLocks noGrp="1"/>
          </p:cNvSpPr>
          <p:nvPr>
            <p:ph type="ftr" sz="quarter" idx="1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39F03D8-1954-2841-A14A-E0F53A17CDB0}"/>
              </a:ext>
            </a:extLst>
          </p:cNvPr>
          <p:cNvSpPr>
            <a:spLocks noGrp="1"/>
          </p:cNvSpPr>
          <p:nvPr>
            <p:ph type="sldNum" sz="quarter" idx="1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8815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ext + Chart or Objec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56410" y="1796948"/>
            <a:ext cx="5425182"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Content Placeholder 11">
            <a:extLst>
              <a:ext uri="{FF2B5EF4-FFF2-40B4-BE49-F238E27FC236}">
                <a16:creationId xmlns:a16="http://schemas.microsoft.com/office/drawing/2014/main" id="{6D945255-6C09-4C4F-9C82-A941C75DF43E}"/>
              </a:ext>
            </a:extLst>
          </p:cNvPr>
          <p:cNvSpPr>
            <a:spLocks noGrp="1"/>
          </p:cNvSpPr>
          <p:nvPr>
            <p:ph sz="quarter" idx="16"/>
          </p:nvPr>
        </p:nvSpPr>
        <p:spPr>
          <a:xfrm>
            <a:off x="611188" y="1797050"/>
            <a:ext cx="5087937" cy="4559300"/>
          </a:xfrm>
        </p:spPr>
        <p:txBody>
          <a:bodyPr/>
          <a:lstStyle>
            <a:lvl1pPr marL="0" indent="0">
              <a:buNone/>
              <a:defRPr/>
            </a:lvl1pPr>
          </a:lstStyle>
          <a:p>
            <a:pPr lvl="0"/>
            <a:endParaRPr lang="en-US"/>
          </a:p>
        </p:txBody>
      </p:sp>
    </p:spTree>
    <p:extLst>
      <p:ext uri="{BB962C8B-B14F-4D97-AF65-F5344CB8AC3E}">
        <p14:creationId xmlns:p14="http://schemas.microsoft.com/office/powerpoint/2010/main" val="2679367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ext + Phone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1D48E4A-B221-714F-9F31-8539EC65BF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4433" y="-963827"/>
            <a:ext cx="5339879" cy="9127998"/>
          </a:xfrm>
          <a:prstGeom prst="rect">
            <a:avLst/>
          </a:prstGeom>
          <a:effectLst/>
        </p:spPr>
      </p:pic>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97477" y="1512392"/>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9226193" y="2013736"/>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p:nvSpPr>
          <p:cNvPr id="4" name="Date Placeholder 3">
            <a:extLst>
              <a:ext uri="{FF2B5EF4-FFF2-40B4-BE49-F238E27FC236}">
                <a16:creationId xmlns:a16="http://schemas.microsoft.com/office/drawing/2014/main" id="{616CED1A-2C36-AE43-849E-3C0CF49BFF24}"/>
              </a:ext>
            </a:extLst>
          </p:cNvPr>
          <p:cNvSpPr>
            <a:spLocks noGrp="1"/>
          </p:cNvSpPr>
          <p:nvPr>
            <p:ph type="dt" sz="half" idx="12"/>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290C75A1-BAAF-A740-9C07-8DD6F45E5B78}"/>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AB86604E-AB31-C041-9E2D-9AC1D4627660}"/>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8052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neMockup Multi">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669" y="1925751"/>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5253652"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9" name="Picture Placeholder 2">
            <a:extLst>
              <a:ext uri="{FF2B5EF4-FFF2-40B4-BE49-F238E27FC236}">
                <a16:creationId xmlns:a16="http://schemas.microsoft.com/office/drawing/2014/main" id="{C1A09D85-D0FB-3449-9144-51CF26405920}"/>
              </a:ext>
            </a:extLst>
          </p:cNvPr>
          <p:cNvSpPr>
            <a:spLocks noGrp="1"/>
          </p:cNvSpPr>
          <p:nvPr>
            <p:ph type="pic" sz="quarter" idx="12" hasCustomPrompt="1"/>
          </p:nvPr>
        </p:nvSpPr>
        <p:spPr>
          <a:xfrm>
            <a:off x="7408128"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1" name="Picture Placeholder 2">
            <a:extLst>
              <a:ext uri="{FF2B5EF4-FFF2-40B4-BE49-F238E27FC236}">
                <a16:creationId xmlns:a16="http://schemas.microsoft.com/office/drawing/2014/main" id="{447BFC6A-DBDF-E848-936E-286CAE893806}"/>
              </a:ext>
            </a:extLst>
          </p:cNvPr>
          <p:cNvSpPr>
            <a:spLocks noGrp="1"/>
          </p:cNvSpPr>
          <p:nvPr>
            <p:ph type="pic" sz="quarter" idx="13" hasCustomPrompt="1"/>
          </p:nvPr>
        </p:nvSpPr>
        <p:spPr>
          <a:xfrm>
            <a:off x="9512501"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4" name="Picture Placeholder 2">
            <a:extLst>
              <a:ext uri="{FF2B5EF4-FFF2-40B4-BE49-F238E27FC236}">
                <a16:creationId xmlns:a16="http://schemas.microsoft.com/office/drawing/2014/main" id="{5AE40C4A-B99B-764A-85BB-8AAEC41F47E5}"/>
              </a:ext>
            </a:extLst>
          </p:cNvPr>
          <p:cNvSpPr>
            <a:spLocks noGrp="1"/>
          </p:cNvSpPr>
          <p:nvPr>
            <p:ph type="pic" sz="quarter" idx="14" hasCustomPrompt="1"/>
          </p:nvPr>
        </p:nvSpPr>
        <p:spPr>
          <a:xfrm>
            <a:off x="919646"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5" name="Picture Placeholder 2">
            <a:extLst>
              <a:ext uri="{FF2B5EF4-FFF2-40B4-BE49-F238E27FC236}">
                <a16:creationId xmlns:a16="http://schemas.microsoft.com/office/drawing/2014/main" id="{5A6EFF08-516D-1C4D-831B-4886BF47C5F6}"/>
              </a:ext>
            </a:extLst>
          </p:cNvPr>
          <p:cNvSpPr>
            <a:spLocks noGrp="1"/>
          </p:cNvSpPr>
          <p:nvPr>
            <p:ph type="pic" sz="quarter" idx="15" hasCustomPrompt="1"/>
          </p:nvPr>
        </p:nvSpPr>
        <p:spPr>
          <a:xfrm>
            <a:off x="3024019"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p:nvSpPr>
          <p:cNvPr id="2" name="Date Placeholder 1">
            <a:extLst>
              <a:ext uri="{FF2B5EF4-FFF2-40B4-BE49-F238E27FC236}">
                <a16:creationId xmlns:a16="http://schemas.microsoft.com/office/drawing/2014/main" id="{49ECDE22-0D94-E646-8BBA-E064193472D1}"/>
              </a:ext>
            </a:extLst>
          </p:cNvPr>
          <p:cNvSpPr>
            <a:spLocks noGrp="1"/>
          </p:cNvSpPr>
          <p:nvPr>
            <p:ph type="dt" sz="half" idx="16"/>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B7B96EA-FA2F-604B-B732-6180D957C767}"/>
              </a:ext>
            </a:extLst>
          </p:cNvPr>
          <p:cNvSpPr>
            <a:spLocks noGrp="1"/>
          </p:cNvSpPr>
          <p:nvPr>
            <p:ph type="ftr" sz="quarter" idx="17"/>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3FDC374-BAB9-FF43-BF03-AF08838CDF20}"/>
              </a:ext>
            </a:extLst>
          </p:cNvPr>
          <p:cNvSpPr>
            <a:spLocks noGrp="1"/>
          </p:cNvSpPr>
          <p:nvPr>
            <p:ph type="sldNum" sz="quarter" idx="18"/>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0731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Laptop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04EEAF7-075D-1548-B0C7-EAD195AEE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2817" y="1936795"/>
            <a:ext cx="7388023" cy="4337809"/>
          </a:xfrm>
          <a:prstGeom prst="rect">
            <a:avLst/>
          </a:prstGeom>
          <a:effectLst/>
        </p:spPr>
      </p:pic>
      <p:sp>
        <p:nvSpPr>
          <p:cNvPr id="13" name="Rectangle 12">
            <a:extLst>
              <a:ext uri="{FF2B5EF4-FFF2-40B4-BE49-F238E27FC236}">
                <a16:creationId xmlns:a16="http://schemas.microsoft.com/office/drawing/2014/main" id="{E1C6EDF7-1F64-0D41-8E53-A58B3D5CC71F}"/>
              </a:ext>
            </a:extLst>
          </p:cNvPr>
          <p:cNvSpPr/>
          <p:nvPr userDrawn="1"/>
        </p:nvSpPr>
        <p:spPr>
          <a:xfrm>
            <a:off x="5554743" y="5881216"/>
            <a:ext cx="734627" cy="154523"/>
          </a:xfrm>
          <a:prstGeom prst="rect">
            <a:avLst/>
          </a:prstGeom>
          <a:solidFill>
            <a:srgbClr val="24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useBgFill="1">
        <p:nvSpPr>
          <p:cNvPr id="3" name="Picture Placeholder 2">
            <a:extLst>
              <a:ext uri="{FF2B5EF4-FFF2-40B4-BE49-F238E27FC236}">
                <a16:creationId xmlns:a16="http://schemas.microsoft.com/office/drawing/2014/main" id="{84ABBF62-BB3A-9E4A-910C-CBAD377ADED4}"/>
              </a:ext>
            </a:extLst>
          </p:cNvPr>
          <p:cNvSpPr>
            <a:spLocks noGrp="1"/>
          </p:cNvSpPr>
          <p:nvPr>
            <p:ph type="pic" sz="quarter" idx="10" hasCustomPrompt="1"/>
          </p:nvPr>
        </p:nvSpPr>
        <p:spPr>
          <a:xfrm>
            <a:off x="3051484" y="2225911"/>
            <a:ext cx="5601354" cy="3511296"/>
          </a:xfrm>
        </p:spPr>
        <p:txBody>
          <a:bodyPr/>
          <a:lstStyle>
            <a:lvl1pPr algn="ctr">
              <a:buNone/>
              <a:defRPr sz="1600"/>
            </a:lvl1pPr>
          </a:lstStyle>
          <a:p>
            <a:r>
              <a:rPr lang="en-US" dirty="0"/>
              <a:t>Drag and Drop Photo</a:t>
            </a:r>
          </a:p>
        </p:txBody>
      </p:sp>
      <p:sp>
        <p:nvSpPr>
          <p:cNvPr id="2" name="Date Placeholder 1">
            <a:extLst>
              <a:ext uri="{FF2B5EF4-FFF2-40B4-BE49-F238E27FC236}">
                <a16:creationId xmlns:a16="http://schemas.microsoft.com/office/drawing/2014/main" id="{3B079EA8-8F07-7A43-95F9-9E10C3AC6697}"/>
              </a:ext>
            </a:extLst>
          </p:cNvPr>
          <p:cNvSpPr>
            <a:spLocks noGrp="1"/>
          </p:cNvSpPr>
          <p:nvPr>
            <p:ph type="dt" sz="half" idx="11"/>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43FB28-8368-E946-A92E-89D966A9BA12}"/>
              </a:ext>
            </a:extLst>
          </p:cNvPr>
          <p:cNvSpPr>
            <a:spLocks noGrp="1"/>
          </p:cNvSpPr>
          <p:nvPr>
            <p:ph type="ftr" sz="quarter" idx="1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C40C60A-316E-AA44-95DB-0F8C6AFEB7B9}"/>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645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imeline w/ photo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6139935-D364-1F4D-9BC6-C9FA8F52AAA3}"/>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610196"/>
            <a:ext cx="0" cy="42478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FBB5F2-EFF4-454A-B1A7-B0D3AC0C7DBC}"/>
              </a:ext>
            </a:extLst>
          </p:cNvPr>
          <p:cNvSpPr>
            <a:spLocks noGrp="1"/>
          </p:cNvSpPr>
          <p:nvPr>
            <p:ph type="dt" sz="half" idx="31"/>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6105C65C-12A1-9C4E-9C5B-706E2CD88A1F}"/>
              </a:ext>
            </a:extLst>
          </p:cNvPr>
          <p:cNvSpPr>
            <a:spLocks noGrp="1"/>
          </p:cNvSpPr>
          <p:nvPr>
            <p:ph type="ftr" sz="quarter" idx="3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47392E9-47C7-AA46-85BC-AFBFAB7B936F}"/>
              </a:ext>
            </a:extLst>
          </p:cNvPr>
          <p:cNvSpPr>
            <a:spLocks noGrp="1"/>
          </p:cNvSpPr>
          <p:nvPr>
            <p:ph type="sldNum" sz="quarter" idx="3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1" name="Picture Placeholder 3">
            <a:extLst>
              <a:ext uri="{FF2B5EF4-FFF2-40B4-BE49-F238E27FC236}">
                <a16:creationId xmlns:a16="http://schemas.microsoft.com/office/drawing/2014/main" id="{93F63D37-F30A-6643-9AE2-8CC1CFA12D88}"/>
              </a:ext>
            </a:extLst>
          </p:cNvPr>
          <p:cNvSpPr>
            <a:spLocks noGrp="1"/>
          </p:cNvSpPr>
          <p:nvPr>
            <p:ph type="pic" sz="quarter" idx="34" hasCustomPrompt="1"/>
          </p:nvPr>
        </p:nvSpPr>
        <p:spPr>
          <a:xfrm>
            <a:off x="4653153" y="2776606"/>
            <a:ext cx="1866901" cy="1301578"/>
          </a:xfrm>
        </p:spPr>
        <p:txBody>
          <a:bodyPr/>
          <a:lstStyle>
            <a:lvl1pPr algn="ctr">
              <a:buNone/>
              <a:defRPr sz="1200"/>
            </a:lvl1pPr>
          </a:lstStyle>
          <a:p>
            <a:r>
              <a:rPr lang="en-US" dirty="0"/>
              <a:t>Drag and Drop Photo</a:t>
            </a:r>
          </a:p>
        </p:txBody>
      </p:sp>
      <p:sp>
        <p:nvSpPr>
          <p:cNvPr id="23" name="Picture Placeholder 5">
            <a:extLst>
              <a:ext uri="{FF2B5EF4-FFF2-40B4-BE49-F238E27FC236}">
                <a16:creationId xmlns:a16="http://schemas.microsoft.com/office/drawing/2014/main" id="{8C3113EF-7CBF-5249-8F15-7559DD4A1BE7}"/>
              </a:ext>
            </a:extLst>
          </p:cNvPr>
          <p:cNvSpPr>
            <a:spLocks noGrp="1"/>
          </p:cNvSpPr>
          <p:nvPr>
            <p:ph type="pic" sz="quarter" idx="35" hasCustomPrompt="1"/>
          </p:nvPr>
        </p:nvSpPr>
        <p:spPr>
          <a:xfrm>
            <a:off x="4653152" y="4703775"/>
            <a:ext cx="1866901" cy="1301578"/>
          </a:xfrm>
        </p:spPr>
        <p:txBody>
          <a:bodyPr/>
          <a:lstStyle>
            <a:lvl1pPr algn="ctr">
              <a:buNone/>
              <a:defRPr sz="1200"/>
            </a:lvl1pPr>
          </a:lstStyle>
          <a:p>
            <a:r>
              <a:rPr lang="en-US" dirty="0"/>
              <a:t>Drag and Drop Photo</a:t>
            </a:r>
          </a:p>
        </p:txBody>
      </p:sp>
      <p:cxnSp>
        <p:nvCxnSpPr>
          <p:cNvPr id="24" name="Straight Connector 23">
            <a:extLst>
              <a:ext uri="{FF2B5EF4-FFF2-40B4-BE49-F238E27FC236}">
                <a16:creationId xmlns:a16="http://schemas.microsoft.com/office/drawing/2014/main" id="{07EDA4CE-DA08-3341-9E0D-293D8804F01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65254F-D533-E54B-95F0-F58A01ADC0EC}"/>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0">
            <a:extLst>
              <a:ext uri="{FF2B5EF4-FFF2-40B4-BE49-F238E27FC236}">
                <a16:creationId xmlns:a16="http://schemas.microsoft.com/office/drawing/2014/main" id="{B2A4B89A-3F3E-8446-8F3D-139BAF9546D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1" name="Text Placeholder 20">
            <a:extLst>
              <a:ext uri="{FF2B5EF4-FFF2-40B4-BE49-F238E27FC236}">
                <a16:creationId xmlns:a16="http://schemas.microsoft.com/office/drawing/2014/main" id="{D8C592C1-AC0F-124E-BF6F-8804926EAA1F}"/>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2" name="Text Placeholder 4">
            <a:extLst>
              <a:ext uri="{FF2B5EF4-FFF2-40B4-BE49-F238E27FC236}">
                <a16:creationId xmlns:a16="http://schemas.microsoft.com/office/drawing/2014/main" id="{F5CC26FA-0CBD-1E4B-BE75-A2524B9670E4}"/>
              </a:ext>
            </a:extLst>
          </p:cNvPr>
          <p:cNvSpPr>
            <a:spLocks noGrp="1"/>
          </p:cNvSpPr>
          <p:nvPr>
            <p:ph type="body" sz="quarter" idx="38"/>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33" name="Text Placeholder 4">
            <a:extLst>
              <a:ext uri="{FF2B5EF4-FFF2-40B4-BE49-F238E27FC236}">
                <a16:creationId xmlns:a16="http://schemas.microsoft.com/office/drawing/2014/main" id="{7CA36F89-0FDC-384B-A0AF-CF93602FD0C4}"/>
              </a:ext>
            </a:extLst>
          </p:cNvPr>
          <p:cNvSpPr>
            <a:spLocks noGrp="1"/>
          </p:cNvSpPr>
          <p:nvPr>
            <p:ph type="body" sz="quarter" idx="39"/>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a:t>
            </a:r>
          </a:p>
        </p:txBody>
      </p:sp>
      <p:sp>
        <p:nvSpPr>
          <p:cNvPr id="34" name="Text Placeholder 9">
            <a:extLst>
              <a:ext uri="{FF2B5EF4-FFF2-40B4-BE49-F238E27FC236}">
                <a16:creationId xmlns:a16="http://schemas.microsoft.com/office/drawing/2014/main" id="{7CE6469D-E11B-6A40-82CF-3E441DAFFB48}"/>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Tree>
    <p:extLst>
      <p:ext uri="{BB962C8B-B14F-4D97-AF65-F5344CB8AC3E}">
        <p14:creationId xmlns:p14="http://schemas.microsoft.com/office/powerpoint/2010/main" val="369801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 no log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7" name="Picture Placeholder 6">
            <a:extLst>
              <a:ext uri="{FF2B5EF4-FFF2-40B4-BE49-F238E27FC236}">
                <a16:creationId xmlns:a16="http://schemas.microsoft.com/office/drawing/2014/main" id="{35790E51-5C69-9E41-B44C-AC5F8DCE8478}"/>
              </a:ext>
            </a:extLst>
          </p:cNvPr>
          <p:cNvSpPr>
            <a:spLocks noGrp="1"/>
          </p:cNvSpPr>
          <p:nvPr>
            <p:ph type="pic" sz="quarter" idx="11" hasCustomPrompt="1"/>
          </p:nvPr>
        </p:nvSpPr>
        <p:spPr>
          <a:xfrm>
            <a:off x="622300" y="647700"/>
            <a:ext cx="1587500" cy="1587500"/>
          </a:xfrm>
        </p:spPr>
        <p:txBody>
          <a:bodyPr/>
          <a:lstStyle>
            <a:lvl1pPr marL="0" algn="ctr">
              <a:buNone/>
              <a:defRPr sz="1050"/>
            </a:lvl1pPr>
          </a:lstStyle>
          <a:p>
            <a:r>
              <a:rPr lang="en-US" dirty="0"/>
              <a:t>Drag and Drop Icon – Red or Black Only</a:t>
            </a:r>
          </a:p>
        </p:txBody>
      </p:sp>
    </p:spTree>
    <p:extLst>
      <p:ext uri="{BB962C8B-B14F-4D97-AF65-F5344CB8AC3E}">
        <p14:creationId xmlns:p14="http://schemas.microsoft.com/office/powerpoint/2010/main" val="1968071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w/ Photo Middle">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dirty="0"/>
              <a:t>Drag and Drop Photo</a:t>
            </a:r>
          </a:p>
        </p:txBody>
      </p:sp>
      <p:sp>
        <p:nvSpPr>
          <p:cNvPr id="18" name="Picture Placeholder 5">
            <a:extLst>
              <a:ext uri="{FF2B5EF4-FFF2-40B4-BE49-F238E27FC236}">
                <a16:creationId xmlns:a16="http://schemas.microsoft.com/office/drawing/2014/main" id="{78334531-D38B-0D4C-9378-348640D37294}"/>
              </a:ext>
            </a:extLst>
          </p:cNvPr>
          <p:cNvSpPr>
            <a:spLocks noGrp="1"/>
          </p:cNvSpPr>
          <p:nvPr>
            <p:ph type="pic" sz="quarter" idx="12" hasCustomPrompt="1"/>
          </p:nvPr>
        </p:nvSpPr>
        <p:spPr>
          <a:xfrm>
            <a:off x="4653152" y="4703775"/>
            <a:ext cx="1866901" cy="1301578"/>
          </a:xfrm>
        </p:spPr>
        <p:txBody>
          <a:bodyPr/>
          <a:lstStyle>
            <a:lvl1pPr algn="ctr">
              <a:buNone/>
              <a:defRPr sz="1200"/>
            </a:lvl1pPr>
          </a:lstStyle>
          <a:p>
            <a:r>
              <a:rPr lang="en-US" dirty="0"/>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dirty="0"/>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65669"/>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38" name="Date Placeholder 37">
            <a:extLst>
              <a:ext uri="{FF2B5EF4-FFF2-40B4-BE49-F238E27FC236}">
                <a16:creationId xmlns:a16="http://schemas.microsoft.com/office/drawing/2014/main" id="{F2338980-117B-984E-B0FE-0801A7D47CD9}"/>
              </a:ext>
            </a:extLst>
          </p:cNvPr>
          <p:cNvSpPr>
            <a:spLocks noGrp="1"/>
          </p:cNvSpPr>
          <p:nvPr>
            <p:ph type="dt" sz="half" idx="34"/>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9" name="Footer Placeholder 38">
            <a:extLst>
              <a:ext uri="{FF2B5EF4-FFF2-40B4-BE49-F238E27FC236}">
                <a16:creationId xmlns:a16="http://schemas.microsoft.com/office/drawing/2014/main" id="{99BD4C06-C478-C844-B62E-607C01ED8B3D}"/>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0" name="Slide Number Placeholder 39">
            <a:extLst>
              <a:ext uri="{FF2B5EF4-FFF2-40B4-BE49-F238E27FC236}">
                <a16:creationId xmlns:a16="http://schemas.microsoft.com/office/drawing/2014/main" id="{667FA1CB-D7DB-9349-8346-112B152D561D}"/>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467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w/ Photo End">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dirty="0"/>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76606"/>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dirty="0"/>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58614"/>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4" name="Date Placeholder 3">
            <a:extLst>
              <a:ext uri="{FF2B5EF4-FFF2-40B4-BE49-F238E27FC236}">
                <a16:creationId xmlns:a16="http://schemas.microsoft.com/office/drawing/2014/main" id="{057ABFBB-4B31-994F-AD5D-56E7367347A2}"/>
              </a:ext>
            </a:extLst>
          </p:cNvPr>
          <p:cNvSpPr>
            <a:spLocks noGrp="1"/>
          </p:cNvSpPr>
          <p:nvPr>
            <p:ph type="dt" sz="half" idx="34"/>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8E964879-8072-2346-8EA3-55DA8DABFE3E}"/>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18E9BF31-D57D-A543-B954-97013B1D4AC5}"/>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1359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Timeline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9" y="278336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9" y="469691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a:t>
            </a:r>
          </a:p>
        </p:txBody>
      </p:sp>
      <p:sp>
        <p:nvSpPr>
          <p:cNvPr id="2" name="Date Placeholder 1">
            <a:extLst>
              <a:ext uri="{FF2B5EF4-FFF2-40B4-BE49-F238E27FC236}">
                <a16:creationId xmlns:a16="http://schemas.microsoft.com/office/drawing/2014/main" id="{91807980-3DBA-B942-AD90-280CD786ED20}"/>
              </a:ext>
            </a:extLst>
          </p:cNvPr>
          <p:cNvSpPr>
            <a:spLocks noGrp="1"/>
          </p:cNvSpPr>
          <p:nvPr>
            <p:ph type="dt" sz="half" idx="31"/>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D2821BE8-BD32-5342-80B3-2A73A51BA397}"/>
              </a:ext>
            </a:extLst>
          </p:cNvPr>
          <p:cNvSpPr>
            <a:spLocks noGrp="1"/>
          </p:cNvSpPr>
          <p:nvPr>
            <p:ph type="ftr" sz="quarter" idx="3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78DFDBA-ED94-9C4C-945E-B1EBFB826E00}"/>
              </a:ext>
            </a:extLst>
          </p:cNvPr>
          <p:cNvSpPr>
            <a:spLocks noGrp="1"/>
          </p:cNvSpPr>
          <p:nvPr>
            <p:ph type="sldNum" sz="quarter" idx="3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Text Placeholder 20">
            <a:extLst>
              <a:ext uri="{FF2B5EF4-FFF2-40B4-BE49-F238E27FC236}">
                <a16:creationId xmlns:a16="http://schemas.microsoft.com/office/drawing/2014/main" id="{C2546E82-7261-CF4A-9083-3CB79D259A7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2" name="Text Placeholder 20">
            <a:extLst>
              <a:ext uri="{FF2B5EF4-FFF2-40B4-BE49-F238E27FC236}">
                <a16:creationId xmlns:a16="http://schemas.microsoft.com/office/drawing/2014/main" id="{E1015354-1F26-BC46-BFD4-E86B807A34E4}"/>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3" name="Text Placeholder 9">
            <a:extLst>
              <a:ext uri="{FF2B5EF4-FFF2-40B4-BE49-F238E27FC236}">
                <a16:creationId xmlns:a16="http://schemas.microsoft.com/office/drawing/2014/main" id="{A193125E-BB35-FF40-BD1E-F6E93D9965D9}"/>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Tree>
    <p:extLst>
      <p:ext uri="{BB962C8B-B14F-4D97-AF65-F5344CB8AC3E}">
        <p14:creationId xmlns:p14="http://schemas.microsoft.com/office/powerpoint/2010/main" val="908770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5" y="4697092"/>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a:t>
            </a:r>
          </a:p>
        </p:txBody>
      </p: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2" name="Date Placeholder 1">
            <a:extLst>
              <a:ext uri="{FF2B5EF4-FFF2-40B4-BE49-F238E27FC236}">
                <a16:creationId xmlns:a16="http://schemas.microsoft.com/office/drawing/2014/main" id="{52C98D4A-1685-6443-9CC7-22DD63609E7B}"/>
              </a:ext>
            </a:extLst>
          </p:cNvPr>
          <p:cNvSpPr>
            <a:spLocks noGrp="1"/>
          </p:cNvSpPr>
          <p:nvPr>
            <p:ph type="dt" sz="half" idx="34"/>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019A5E4B-AAD1-9B4E-906F-17CD652030C9}"/>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15918C7-3A5B-D143-9F90-FE82C3437CAB}"/>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3344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a:t>
            </a:r>
            <a:endParaRPr lang="en-US"/>
          </a:p>
        </p:txBody>
      </p:sp>
      <p:sp>
        <p:nvSpPr>
          <p:cNvPr id="2" name="Date Placeholder 1">
            <a:extLst>
              <a:ext uri="{FF2B5EF4-FFF2-40B4-BE49-F238E27FC236}">
                <a16:creationId xmlns:a16="http://schemas.microsoft.com/office/drawing/2014/main" id="{4A4EDEE3-F8B2-FA4A-A24F-05F82B621118}"/>
              </a:ext>
            </a:extLst>
          </p:cNvPr>
          <p:cNvSpPr>
            <a:spLocks noGrp="1"/>
          </p:cNvSpPr>
          <p:nvPr>
            <p:ph type="dt" sz="half" idx="34"/>
          </p:nvPr>
        </p:nvSpPr>
        <p:spPr/>
        <p:txBody>
          <a:body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98D4874F-B3E6-DC4B-B2FA-E479595C6245}"/>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B2936B2-8E51-214A-ADAC-F28ACCD7B380}"/>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2298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Title 1">
            <a:extLst>
              <a:ext uri="{FF2B5EF4-FFF2-40B4-BE49-F238E27FC236}">
                <a16:creationId xmlns:a16="http://schemas.microsoft.com/office/drawing/2014/main" id="{F02D446A-9A51-FF4F-8927-FF45BCE946A5}"/>
              </a:ext>
            </a:extLst>
          </p:cNvPr>
          <p:cNvSpPr txBox="1">
            <a:spLocks/>
          </p:cNvSpPr>
          <p:nvPr userDrawn="1"/>
        </p:nvSpPr>
        <p:spPr>
          <a:xfrm>
            <a:off x="622300" y="2721136"/>
            <a:ext cx="7359327" cy="1630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ln>
                  <a:noFill/>
                </a:ln>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Questions?</a:t>
            </a:r>
          </a:p>
        </p:txBody>
      </p:sp>
    </p:spTree>
    <p:extLst>
      <p:ext uri="{BB962C8B-B14F-4D97-AF65-F5344CB8AC3E}">
        <p14:creationId xmlns:p14="http://schemas.microsoft.com/office/powerpoint/2010/main" val="4166036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s - mountai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solidFill>
                  <a:schemeClr val="accent1"/>
                </a:solidFill>
              </a:rPr>
              <a:t>Questions? </a:t>
            </a:r>
          </a:p>
        </p:txBody>
      </p:sp>
    </p:spTree>
    <p:extLst>
      <p:ext uri="{BB962C8B-B14F-4D97-AF65-F5344CB8AC3E}">
        <p14:creationId xmlns:p14="http://schemas.microsoft.com/office/powerpoint/2010/main" val="635786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258704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dirty="0"/>
              <a:t>Thank you.</a:t>
            </a:r>
          </a:p>
        </p:txBody>
      </p:sp>
      <p:pic>
        <p:nvPicPr>
          <p:cNvPr id="3" name="Picture 2">
            <a:extLst>
              <a:ext uri="{FF2B5EF4-FFF2-40B4-BE49-F238E27FC236}">
                <a16:creationId xmlns:a16="http://schemas.microsoft.com/office/drawing/2014/main" id="{243556BD-E5E3-F14C-9186-4B1EEE5C87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7700"/>
            <a:ext cx="1587500" cy="1587500"/>
          </a:xfrm>
          <a:prstGeom prst="rect">
            <a:avLst/>
          </a:prstGeom>
        </p:spPr>
      </p:pic>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622300" y="4367596"/>
            <a:ext cx="7359327"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1800" b="0" dirty="0"/>
              <a:t>rtd-denver.com</a:t>
            </a:r>
          </a:p>
        </p:txBody>
      </p:sp>
    </p:spTree>
    <p:extLst>
      <p:ext uri="{BB962C8B-B14F-4D97-AF65-F5344CB8AC3E}">
        <p14:creationId xmlns:p14="http://schemas.microsoft.com/office/powerpoint/2010/main" val="2145192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mountain">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7213922-ED55-4E4E-BAC5-EC69CB18E86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17292" y="3626602"/>
            <a:ext cx="8067384" cy="3308888"/>
          </a:xfrm>
          <a:prstGeom prst="rect">
            <a:avLst/>
          </a:prstGeom>
        </p:spPr>
      </p:pic>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solidFill>
                  <a:schemeClr val="accent1"/>
                </a:solidFill>
              </a:rPr>
              <a:t>Thank you.</a:t>
            </a:r>
          </a:p>
        </p:txBody>
      </p:sp>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593671" y="6356350"/>
            <a:ext cx="3816119"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800" b="0" dirty="0">
                <a:solidFill>
                  <a:schemeClr val="tx1"/>
                </a:solidFill>
              </a:rPr>
              <a:t>rtd-denver.com</a:t>
            </a:r>
          </a:p>
        </p:txBody>
      </p:sp>
    </p:spTree>
    <p:extLst>
      <p:ext uri="{BB962C8B-B14F-4D97-AF65-F5344CB8AC3E}">
        <p14:creationId xmlns:p14="http://schemas.microsoft.com/office/powerpoint/2010/main" val="4244878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8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 no logo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Icon – White Only </a:t>
            </a:r>
          </a:p>
        </p:txBody>
      </p:sp>
    </p:spTree>
    <p:extLst>
      <p:ext uri="{BB962C8B-B14F-4D97-AF65-F5344CB8AC3E}">
        <p14:creationId xmlns:p14="http://schemas.microsoft.com/office/powerpoint/2010/main" val="5154536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C45B3-604C-E643-8616-60184E772894}"/>
              </a:ext>
            </a:extLst>
          </p:cNvPr>
          <p:cNvSpPr>
            <a:spLocks noGrp="1"/>
          </p:cNvSpPr>
          <p:nvPr>
            <p:ph idx="1"/>
          </p:nvPr>
        </p:nvSpPr>
        <p:spPr>
          <a:xfrm>
            <a:off x="1695796" y="1650380"/>
            <a:ext cx="9388516" cy="4526583"/>
          </a:xfrm>
        </p:spPr>
        <p:txBody>
          <a:bodyPr/>
          <a:lstStyle>
            <a:lvl1pPr>
              <a:defRPr b="0" i="0">
                <a:latin typeface="Helvetica" pitchFamily="2" charset="0"/>
                <a:cs typeface="Arial" panose="020B0604020202020204" pitchFamily="34" charset="0"/>
              </a:defRPr>
            </a:lvl1pPr>
            <a:lvl2pPr>
              <a:defRPr b="0" i="0">
                <a:latin typeface="Helvetica" pitchFamily="2" charset="0"/>
                <a:cs typeface="Arial" panose="020B0604020202020204" pitchFamily="34" charset="0"/>
              </a:defRPr>
            </a:lvl2pPr>
            <a:lvl3pPr>
              <a:defRPr b="0" i="0">
                <a:latin typeface="Helvetica" pitchFamily="2" charset="0"/>
                <a:cs typeface="Arial" panose="020B0604020202020204" pitchFamily="34" charset="0"/>
              </a:defRPr>
            </a:lvl3pPr>
            <a:lvl4pPr>
              <a:defRPr b="0" i="0">
                <a:latin typeface="Helvetica" pitchFamily="2" charset="0"/>
                <a:cs typeface="Arial" panose="020B0604020202020204" pitchFamily="34" charset="0"/>
              </a:defRPr>
            </a:lvl4pPr>
            <a:lvl5pPr>
              <a:defRPr b="0" i="0">
                <a:latin typeface="Helvetica"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FE9E352A-C58D-4747-AE32-5E72E5EF0C7D}"/>
              </a:ext>
            </a:extLst>
          </p:cNvPr>
          <p:cNvSpPr>
            <a:spLocks noGrp="1"/>
          </p:cNvSpPr>
          <p:nvPr>
            <p:ph type="title" hasCustomPrompt="1"/>
          </p:nvPr>
        </p:nvSpPr>
        <p:spPr>
          <a:xfrm>
            <a:off x="1838960" y="210128"/>
            <a:ext cx="9535284" cy="886234"/>
          </a:xfrm>
        </p:spPr>
        <p:txBody>
          <a:bodyPr>
            <a:normAutofit/>
          </a:bodyPr>
          <a:lstStyle>
            <a:lvl1pPr>
              <a:defRPr sz="3200" b="0" i="0" spc="300">
                <a:solidFill>
                  <a:srgbClr val="27AAE1"/>
                </a:solidFill>
                <a:latin typeface="Helvetica Light" panose="020B0403020202020204" pitchFamily="34" charset="0"/>
                <a:ea typeface="Verdana" panose="020B060403050404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4897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Title Slide - no logo - re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Icon – Red Only </a:t>
            </a:r>
          </a:p>
        </p:txBody>
      </p:sp>
    </p:spTree>
    <p:extLst>
      <p:ext uri="{BB962C8B-B14F-4D97-AF65-F5344CB8AC3E}">
        <p14:creationId xmlns:p14="http://schemas.microsoft.com/office/powerpoint/2010/main" val="387323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Slide - no logo - re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accent5">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dirty="0"/>
              <a:t>Drag and Drop Icon – White Only</a:t>
            </a:r>
          </a:p>
        </p:txBody>
      </p:sp>
    </p:spTree>
    <p:extLst>
      <p:ext uri="{BB962C8B-B14F-4D97-AF65-F5344CB8AC3E}">
        <p14:creationId xmlns:p14="http://schemas.microsoft.com/office/powerpoint/2010/main" val="21320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Title Slide - no logo - re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dirty="0"/>
              <a:t>Drag and Drop Icon – White Only</a:t>
            </a:r>
          </a:p>
        </p:txBody>
      </p:sp>
    </p:spTree>
    <p:extLst>
      <p:ext uri="{BB962C8B-B14F-4D97-AF65-F5344CB8AC3E}">
        <p14:creationId xmlns:p14="http://schemas.microsoft.com/office/powerpoint/2010/main" val="358932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Title Slide - no logo - re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r>
              <a:rPr lang="en-US" dirty="0"/>
              <a:t>October 11, 2022</a:t>
            </a:r>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dirty="0"/>
              <a:t>Drag and Drop Icon – Black Only</a:t>
            </a:r>
          </a:p>
        </p:txBody>
      </p:sp>
    </p:spTree>
    <p:extLst>
      <p:ext uri="{BB962C8B-B14F-4D97-AF65-F5344CB8AC3E}">
        <p14:creationId xmlns:p14="http://schemas.microsoft.com/office/powerpoint/2010/main" val="2442591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October 11, 2022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745633"/>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1" r:id="rId3"/>
    <p:sldLayoutId id="2147483699" r:id="rId4"/>
    <p:sldLayoutId id="2147483686" r:id="rId5"/>
    <p:sldLayoutId id="2147483732" r:id="rId6"/>
    <p:sldLayoutId id="2147483727" r:id="rId7"/>
    <p:sldLayoutId id="2147483728" r:id="rId8"/>
    <p:sldLayoutId id="2147483729" r:id="rId9"/>
    <p:sldLayoutId id="2147483709" r:id="rId10"/>
    <p:sldLayoutId id="2147483708" r:id="rId11"/>
    <p:sldLayoutId id="2147483712" r:id="rId12"/>
    <p:sldLayoutId id="2147483713" r:id="rId13"/>
    <p:sldLayoutId id="2147483715" r:id="rId14"/>
    <p:sldLayoutId id="2147483716" r:id="rId15"/>
    <p:sldLayoutId id="2147483711" r:id="rId16"/>
    <p:sldLayoutId id="2147483714" r:id="rId17"/>
    <p:sldLayoutId id="2147483717" r:id="rId18"/>
    <p:sldLayoutId id="2147483720" r:id="rId19"/>
    <p:sldLayoutId id="2147483718" r:id="rId20"/>
    <p:sldLayoutId id="2147483710" r:id="rId21"/>
    <p:sldLayoutId id="2147483719" r:id="rId22"/>
    <p:sldLayoutId id="2147483721" r:id="rId23"/>
    <p:sldLayoutId id="2147483705" r:id="rId24"/>
    <p:sldLayoutId id="2147483679" r:id="rId25"/>
    <p:sldLayoutId id="2147483706" r:id="rId26"/>
    <p:sldLayoutId id="2147483680" r:id="rId27"/>
    <p:sldLayoutId id="2147483733" r:id="rId28"/>
    <p:sldLayoutId id="2147483726" r:id="rId29"/>
    <p:sldLayoutId id="2147483722" r:id="rId30"/>
    <p:sldLayoutId id="2147483723" r:id="rId31"/>
    <p:sldLayoutId id="2147483682" r:id="rId32"/>
    <p:sldLayoutId id="2147483684" r:id="rId33"/>
    <p:sldLayoutId id="2147483691" r:id="rId34"/>
    <p:sldLayoutId id="2147483725" r:id="rId35"/>
    <p:sldLayoutId id="2147483689" r:id="rId36"/>
    <p:sldLayoutId id="2147483692" r:id="rId37"/>
    <p:sldLayoutId id="2147483690" r:id="rId38"/>
    <p:sldLayoutId id="2147483694" r:id="rId39"/>
    <p:sldLayoutId id="2147483683" r:id="rId40"/>
    <p:sldLayoutId id="2147483695" r:id="rId41"/>
    <p:sldLayoutId id="2147483696" r:id="rId42"/>
    <p:sldLayoutId id="2147483697" r:id="rId43"/>
    <p:sldLayoutId id="2147483698" r:id="rId44"/>
    <p:sldLayoutId id="2147483701" r:id="rId45"/>
    <p:sldLayoutId id="2147483731" r:id="rId46"/>
    <p:sldLayoutId id="2147483702" r:id="rId47"/>
    <p:sldLayoutId id="2147483730" r:id="rId48"/>
    <p:sldLayoutId id="2147483704" r:id="rId49"/>
    <p:sldLayoutId id="2147483734" r:id="rId50"/>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spcAft>
          <a:spcPts val="0"/>
        </a:spcAft>
        <a:buClr>
          <a:schemeClr val="accent1"/>
        </a:buClr>
        <a:buSzPct val="150000"/>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Char char="o"/>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rcg.is/0fKDOO" TargetMode="Externa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rcog.maps.arcgis.com/apps/webappviewer/index.html?id=438c8406070d4b34bc9e892b56146ed8" TargetMode="Externa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hyperlink" Target="https://www.rtd-denver.com/sites/default/files/files/2022-05/RTD_StrategicPlan_2021.pdf"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714E-1DA1-B5CD-B435-153BF2CEC60E}"/>
              </a:ext>
            </a:extLst>
          </p:cNvPr>
          <p:cNvSpPr>
            <a:spLocks noGrp="1"/>
          </p:cNvSpPr>
          <p:nvPr>
            <p:ph type="ctrTitle"/>
          </p:nvPr>
        </p:nvSpPr>
        <p:spPr/>
        <p:txBody>
          <a:bodyPr/>
          <a:lstStyle/>
          <a:p>
            <a:r>
              <a:rPr lang="en-US" dirty="0"/>
              <a:t>Partnership Program</a:t>
            </a:r>
          </a:p>
        </p:txBody>
      </p:sp>
      <p:sp>
        <p:nvSpPr>
          <p:cNvPr id="3" name="Subtitle 2">
            <a:extLst>
              <a:ext uri="{FF2B5EF4-FFF2-40B4-BE49-F238E27FC236}">
                <a16:creationId xmlns:a16="http://schemas.microsoft.com/office/drawing/2014/main" id="{B6257B98-16CB-65C8-20F9-36B3D37B2CF5}"/>
              </a:ext>
            </a:extLst>
          </p:cNvPr>
          <p:cNvSpPr>
            <a:spLocks noGrp="1"/>
          </p:cNvSpPr>
          <p:nvPr>
            <p:ph type="subTitle" idx="1"/>
          </p:nvPr>
        </p:nvSpPr>
        <p:spPr/>
        <p:txBody>
          <a:bodyPr/>
          <a:lstStyle/>
          <a:p>
            <a:r>
              <a:rPr lang="en-US" dirty="0"/>
              <a:t>2024 Call for Projects Virtual Q&amp;A</a:t>
            </a:r>
          </a:p>
          <a:p>
            <a:r>
              <a:rPr lang="en-US" dirty="0"/>
              <a:t>May 6, 2024</a:t>
            </a:r>
          </a:p>
        </p:txBody>
      </p:sp>
    </p:spTree>
    <p:extLst>
      <p:ext uri="{BB962C8B-B14F-4D97-AF65-F5344CB8AC3E}">
        <p14:creationId xmlns:p14="http://schemas.microsoft.com/office/powerpoint/2010/main" val="67754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B3B79-25B0-45C5-B34F-472ECA4FB40C}"/>
              </a:ext>
            </a:extLst>
          </p:cNvPr>
          <p:cNvSpPr>
            <a:spLocks noGrp="1"/>
          </p:cNvSpPr>
          <p:nvPr>
            <p:ph type="title"/>
          </p:nvPr>
        </p:nvSpPr>
        <p:spPr>
          <a:xfrm>
            <a:off x="311257" y="210142"/>
            <a:ext cx="10812767" cy="1325563"/>
          </a:xfrm>
        </p:spPr>
        <p:txBody>
          <a:bodyPr/>
          <a:lstStyle/>
          <a:p>
            <a:r>
              <a:rPr lang="en-US" dirty="0"/>
              <a:t>Performance Metrics</a:t>
            </a:r>
            <a:endParaRPr lang="en-US" dirty="0">
              <a:highlight>
                <a:srgbClr val="FFFF00"/>
              </a:highlight>
            </a:endParaRPr>
          </a:p>
        </p:txBody>
      </p:sp>
      <p:sp>
        <p:nvSpPr>
          <p:cNvPr id="5" name="Text Placeholder 6">
            <a:extLst>
              <a:ext uri="{FF2B5EF4-FFF2-40B4-BE49-F238E27FC236}">
                <a16:creationId xmlns:a16="http://schemas.microsoft.com/office/drawing/2014/main" id="{31627F44-722E-B33E-3205-EF785CA75F1D}"/>
              </a:ext>
            </a:extLst>
          </p:cNvPr>
          <p:cNvSpPr txBox="1">
            <a:spLocks/>
          </p:cNvSpPr>
          <p:nvPr/>
        </p:nvSpPr>
        <p:spPr>
          <a:xfrm>
            <a:off x="601980" y="1550727"/>
            <a:ext cx="5038232" cy="455940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chemeClr val="accent1"/>
              </a:buClr>
              <a:buSzPct val="150000"/>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Char char="o"/>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ahoma"/>
                <a:ea typeface="Tahoma"/>
                <a:cs typeface="Tahoma"/>
              </a:rPr>
              <a:t>Annual evaluation based on performance metrics</a:t>
            </a:r>
          </a:p>
          <a:p>
            <a:r>
              <a:rPr lang="en-US" sz="2000" dirty="0">
                <a:latin typeface="Tahoma"/>
                <a:ea typeface="Tahoma"/>
                <a:cs typeface="Tahoma"/>
              </a:rPr>
              <a:t>Metrics may be changed year-to-year</a:t>
            </a:r>
          </a:p>
          <a:p>
            <a:r>
              <a:rPr lang="en-US" sz="2000" dirty="0">
                <a:latin typeface="Tahoma"/>
                <a:ea typeface="Tahoma"/>
                <a:cs typeface="Tahoma"/>
              </a:rPr>
              <a:t>Changes to metrics will be published with the Call for Projects</a:t>
            </a:r>
          </a:p>
          <a:p>
            <a:r>
              <a:rPr lang="en-US" sz="2000" dirty="0">
                <a:latin typeface="Tahoma"/>
                <a:ea typeface="Tahoma"/>
                <a:cs typeface="Tahoma"/>
              </a:rPr>
              <a:t>Partnership Program projects will be required to meet RTD’s “Community” service standards </a:t>
            </a:r>
          </a:p>
          <a:p>
            <a:r>
              <a:rPr lang="en-US" sz="2000" dirty="0">
                <a:latin typeface="Tahoma"/>
                <a:ea typeface="Tahoma"/>
                <a:cs typeface="Tahoma"/>
              </a:rPr>
              <a:t>Cost/Boarding is a target not a requirement</a:t>
            </a:r>
          </a:p>
        </p:txBody>
      </p:sp>
      <p:sp>
        <p:nvSpPr>
          <p:cNvPr id="2" name="Slide Number Placeholder 1">
            <a:extLst>
              <a:ext uri="{FF2B5EF4-FFF2-40B4-BE49-F238E27FC236}">
                <a16:creationId xmlns:a16="http://schemas.microsoft.com/office/drawing/2014/main" id="{C461F725-82FA-8ADE-BF63-DAB0EA2040EE}"/>
              </a:ext>
            </a:extLst>
          </p:cNvPr>
          <p:cNvSpPr>
            <a:spLocks noGrp="1"/>
          </p:cNvSpPr>
          <p:nvPr>
            <p:ph type="sldNum" sz="quarter" idx="13"/>
          </p:nvPr>
        </p:nvSpPr>
        <p:spPr/>
        <p:txBody>
          <a:bodyPr/>
          <a:lstStyle/>
          <a:p>
            <a:fld id="{A3D05135-2B8F-5842-ADA1-E54D168629AE}" type="slidenum">
              <a:rPr lang="en-US" smtClean="0"/>
              <a:pPr/>
              <a:t>10</a:t>
            </a:fld>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CB72FB48-8D57-48FA-4330-5446E20A9DD3}"/>
              </a:ext>
            </a:extLst>
          </p:cNvPr>
          <p:cNvGraphicFramePr>
            <a:graphicFrameLocks noGrp="1"/>
          </p:cNvGraphicFramePr>
          <p:nvPr>
            <p:extLst>
              <p:ext uri="{D42A27DB-BD31-4B8C-83A1-F6EECF244321}">
                <p14:modId xmlns:p14="http://schemas.microsoft.com/office/powerpoint/2010/main" val="3541733678"/>
              </p:ext>
            </p:extLst>
          </p:nvPr>
        </p:nvGraphicFramePr>
        <p:xfrm>
          <a:off x="6908777" y="380144"/>
          <a:ext cx="4445023" cy="5744844"/>
        </p:xfrm>
        <a:graphic>
          <a:graphicData uri="http://schemas.openxmlformats.org/drawingml/2006/table">
            <a:tbl>
              <a:tblPr firstRow="1" firstCol="1" bandRow="1">
                <a:tableStyleId>{5C22544A-7EE6-4342-B048-85BDC9FD1C3A}</a:tableStyleId>
              </a:tblPr>
              <a:tblGrid>
                <a:gridCol w="1066855">
                  <a:extLst>
                    <a:ext uri="{9D8B030D-6E8A-4147-A177-3AD203B41FA5}">
                      <a16:colId xmlns:a16="http://schemas.microsoft.com/office/drawing/2014/main" val="1982671589"/>
                    </a:ext>
                  </a:extLst>
                </a:gridCol>
                <a:gridCol w="1126056">
                  <a:extLst>
                    <a:ext uri="{9D8B030D-6E8A-4147-A177-3AD203B41FA5}">
                      <a16:colId xmlns:a16="http://schemas.microsoft.com/office/drawing/2014/main" val="1514231412"/>
                    </a:ext>
                  </a:extLst>
                </a:gridCol>
                <a:gridCol w="1126056">
                  <a:extLst>
                    <a:ext uri="{9D8B030D-6E8A-4147-A177-3AD203B41FA5}">
                      <a16:colId xmlns:a16="http://schemas.microsoft.com/office/drawing/2014/main" val="2742187856"/>
                    </a:ext>
                  </a:extLst>
                </a:gridCol>
                <a:gridCol w="1126056">
                  <a:extLst>
                    <a:ext uri="{9D8B030D-6E8A-4147-A177-3AD203B41FA5}">
                      <a16:colId xmlns:a16="http://schemas.microsoft.com/office/drawing/2014/main" val="2791661169"/>
                    </a:ext>
                  </a:extLst>
                </a:gridCol>
              </a:tblGrid>
              <a:tr h="1037661">
                <a:tc>
                  <a:txBody>
                    <a:bodyPr/>
                    <a:lstStyle/>
                    <a:p>
                      <a:pPr marL="0" marR="0" algn="ctr">
                        <a:lnSpc>
                          <a:spcPct val="120000"/>
                        </a:lnSpc>
                        <a:spcBef>
                          <a:spcPts val="300"/>
                        </a:spcBef>
                        <a:spcAft>
                          <a:spcPts val="300"/>
                        </a:spcAft>
                      </a:pPr>
                      <a:r>
                        <a:rPr lang="en-US" sz="1100" dirty="0">
                          <a:effectLst/>
                          <a:latin typeface="Tahoma" panose="020B0604030504040204" pitchFamily="34" charset="0"/>
                          <a:ea typeface="Tahoma" panose="020B0604030504040204" pitchFamily="34" charset="0"/>
                          <a:cs typeface="Tahoma" panose="020B0604030504040204" pitchFamily="34" charset="0"/>
                        </a:rPr>
                        <a:t>Travel Market Category</a:t>
                      </a:r>
                      <a:endParaRPr lang="en-US" sz="11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33912" marR="33912" marT="0" marB="0" anchor="ctr"/>
                </a:tc>
                <a:tc>
                  <a:txBody>
                    <a:bodyPr/>
                    <a:lstStyle/>
                    <a:p>
                      <a:pPr marL="0" marR="0" algn="ctr">
                        <a:lnSpc>
                          <a:spcPct val="120000"/>
                        </a:lnSpc>
                        <a:spcBef>
                          <a:spcPts val="300"/>
                        </a:spcBef>
                        <a:spcAft>
                          <a:spcPts val="300"/>
                        </a:spcAft>
                      </a:pPr>
                      <a:r>
                        <a:rPr lang="en-US" sz="1100" dirty="0">
                          <a:effectLst/>
                          <a:latin typeface="Tahoma" panose="020B0604030504040204" pitchFamily="34" charset="0"/>
                          <a:ea typeface="Tahoma" panose="020B0604030504040204" pitchFamily="34" charset="0"/>
                          <a:cs typeface="Tahoma" panose="020B0604030504040204" pitchFamily="34" charset="0"/>
                        </a:rPr>
                        <a:t>Previous Family of Services Category</a:t>
                      </a:r>
                      <a:endParaRPr lang="en-US" sz="11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33912" marR="33912" marT="0" marB="0" anchor="ctr"/>
                </a:tc>
                <a:tc>
                  <a:txBody>
                    <a:bodyPr/>
                    <a:lstStyle/>
                    <a:p>
                      <a:pPr marL="0" marR="0" algn="ctr">
                        <a:lnSpc>
                          <a:spcPct val="120000"/>
                        </a:lnSpc>
                        <a:spcBef>
                          <a:spcPts val="300"/>
                        </a:spcBef>
                        <a:spcAft>
                          <a:spcPts val="300"/>
                        </a:spcAft>
                      </a:pPr>
                      <a:r>
                        <a:rPr lang="en-US" sz="1100" dirty="0">
                          <a:effectLst/>
                          <a:latin typeface="Tahoma" panose="020B0604030504040204" pitchFamily="34" charset="0"/>
                          <a:ea typeface="Tahoma" panose="020B0604030504040204" pitchFamily="34" charset="0"/>
                          <a:cs typeface="Tahoma" panose="020B0604030504040204" pitchFamily="34" charset="0"/>
                        </a:rPr>
                        <a:t>Evaluation Metrics</a:t>
                      </a:r>
                      <a:endParaRPr lang="en-US" sz="11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33912" marR="33912" marT="0" marB="0" anchor="ctr"/>
                </a:tc>
                <a:tc>
                  <a:txBody>
                    <a:bodyPr/>
                    <a:lstStyle/>
                    <a:p>
                      <a:pPr marL="0" marR="0" algn="ctr">
                        <a:lnSpc>
                          <a:spcPct val="120000"/>
                        </a:lnSpc>
                        <a:spcBef>
                          <a:spcPts val="300"/>
                        </a:spcBef>
                        <a:spcAft>
                          <a:spcPts val="300"/>
                        </a:spcAft>
                      </a:pPr>
                      <a:r>
                        <a:rPr lang="en-US" sz="1100" dirty="0">
                          <a:effectLst/>
                          <a:latin typeface="Tahoma" panose="020B0604030504040204" pitchFamily="34" charset="0"/>
                          <a:ea typeface="Tahoma" panose="020B0604030504040204" pitchFamily="34" charset="0"/>
                          <a:cs typeface="Tahoma" panose="020B0604030504040204" pitchFamily="34" charset="0"/>
                        </a:rPr>
                        <a:t>Current</a:t>
                      </a:r>
                      <a:br>
                        <a:rPr lang="en-US" sz="1100" dirty="0">
                          <a:effectLst/>
                          <a:latin typeface="Tahoma" panose="020B0604030504040204" pitchFamily="34" charset="0"/>
                          <a:ea typeface="Tahoma" panose="020B0604030504040204" pitchFamily="34" charset="0"/>
                          <a:cs typeface="Tahoma" panose="020B0604030504040204" pitchFamily="34" charset="0"/>
                        </a:rPr>
                      </a:br>
                      <a:r>
                        <a:rPr lang="en-US" sz="1100" dirty="0">
                          <a:effectLst/>
                          <a:latin typeface="Tahoma" panose="020B0604030504040204" pitchFamily="34" charset="0"/>
                          <a:ea typeface="Tahoma" panose="020B0604030504040204" pitchFamily="34" charset="0"/>
                          <a:cs typeface="Tahoma" panose="020B0604030504040204" pitchFamily="34" charset="0"/>
                        </a:rPr>
                        <a:t>Performance Threshold</a:t>
                      </a:r>
                      <a:endParaRPr lang="en-US" sz="11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33912" marR="33912" marT="0" marB="0" anchor="ctr"/>
                </a:tc>
                <a:extLst>
                  <a:ext uri="{0D108BD9-81ED-4DB2-BD59-A6C34878D82A}">
                    <a16:rowId xmlns:a16="http://schemas.microsoft.com/office/drawing/2014/main" val="1392511368"/>
                  </a:ext>
                </a:extLst>
              </a:tr>
              <a:tr h="613497">
                <a:tc rowSpan="4">
                  <a:txBody>
                    <a:bodyPr/>
                    <a:lstStyle/>
                    <a:p>
                      <a:pPr marL="0" marR="0">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Community Fixed Route</a:t>
                      </a:r>
                    </a:p>
                    <a:p>
                      <a:pPr marL="0" marR="0">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 </a:t>
                      </a:r>
                    </a:p>
                  </a:txBody>
                  <a:tcPr marL="45970" marR="45970" marT="0" marB="0" anchor="ctr"/>
                </a:tc>
                <a:tc rowSpan="4">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Suburban Local</a:t>
                      </a:r>
                    </a:p>
                  </a:txBody>
                  <a:tcPr marL="96424" marR="96424" marT="48212" marB="48212"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Boardings/ Service Hour</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10 boardings/hour</a:t>
                      </a:r>
                    </a:p>
                  </a:txBody>
                  <a:tcPr marL="33912" marR="33912" marT="0" marB="0" anchor="ctr"/>
                </a:tc>
                <a:extLst>
                  <a:ext uri="{0D108BD9-81ED-4DB2-BD59-A6C34878D82A}">
                    <a16:rowId xmlns:a16="http://schemas.microsoft.com/office/drawing/2014/main" val="519344392"/>
                  </a:ext>
                </a:extLst>
              </a:tr>
              <a:tr h="491091">
                <a:tc vMerge="1">
                  <a:txBody>
                    <a:bodyPr/>
                    <a:lstStyle/>
                    <a:p>
                      <a:endParaRPr lang="en-US"/>
                    </a:p>
                  </a:txBody>
                  <a:tcPr/>
                </a:tc>
                <a:tc vMerge="1">
                  <a:txBody>
                    <a:bodyPr/>
                    <a:lstStyle/>
                    <a:p>
                      <a:endParaRPr lang="en-US"/>
                    </a:p>
                  </a:txBody>
                  <a:tcP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OTP</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85%</a:t>
                      </a:r>
                    </a:p>
                  </a:txBody>
                  <a:tcPr marL="33912" marR="33912" marT="0" marB="0" anchor="ctr"/>
                </a:tc>
                <a:extLst>
                  <a:ext uri="{0D108BD9-81ED-4DB2-BD59-A6C34878D82A}">
                    <a16:rowId xmlns:a16="http://schemas.microsoft.com/office/drawing/2014/main" val="2968114131"/>
                  </a:ext>
                </a:extLst>
              </a:tr>
              <a:tr h="491091">
                <a:tc vMerge="1">
                  <a:txBody>
                    <a:bodyPr/>
                    <a:lstStyle/>
                    <a:p>
                      <a:endParaRPr lang="en-US"/>
                    </a:p>
                  </a:txBody>
                  <a:tcPr/>
                </a:tc>
                <a:tc vMerge="1">
                  <a:txBody>
                    <a:bodyPr/>
                    <a:lstStyle/>
                    <a:p>
                      <a:endParaRPr lang="en-US"/>
                    </a:p>
                  </a:txBody>
                  <a:tcP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Rolling Stock Reliability</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80%</a:t>
                      </a:r>
                    </a:p>
                  </a:txBody>
                  <a:tcPr marL="33912" marR="33912" marT="0" marB="0" anchor="ctr"/>
                </a:tc>
                <a:extLst>
                  <a:ext uri="{0D108BD9-81ED-4DB2-BD59-A6C34878D82A}">
                    <a16:rowId xmlns:a16="http://schemas.microsoft.com/office/drawing/2014/main" val="863691826"/>
                  </a:ext>
                </a:extLst>
              </a:tr>
              <a:tr h="491091">
                <a:tc vMerge="1">
                  <a:txBody>
                    <a:bodyPr/>
                    <a:lstStyle/>
                    <a:p>
                      <a:pPr marL="0" marR="0">
                        <a:lnSpc>
                          <a:spcPct val="120000"/>
                        </a:lnSpc>
                        <a:spcBef>
                          <a:spcPts val="200"/>
                        </a:spcBef>
                        <a:spcAft>
                          <a:spcPts val="200"/>
                        </a:spcAft>
                      </a:pPr>
                      <a:r>
                        <a:rPr lang="en-US" sz="600" dirty="0">
                          <a:effectLst/>
                        </a:rPr>
                        <a:t> </a:t>
                      </a:r>
                      <a:endParaRPr lang="en-US" sz="600" dirty="0">
                        <a:effectLst/>
                        <a:latin typeface="Tahoma" panose="020B0604030504040204" pitchFamily="34" charset="0"/>
                        <a:ea typeface="Century Gothic" panose="020B0502020202020204" pitchFamily="34" charset="0"/>
                        <a:cs typeface="Calibri Light" panose="020F0302020204030204" pitchFamily="34" charset="0"/>
                      </a:endParaRPr>
                    </a:p>
                  </a:txBody>
                  <a:tcPr marL="43594" marR="43594" marT="0" marB="0" anchor="ctr"/>
                </a:tc>
                <a:tc vMerge="1">
                  <a:txBody>
                    <a:bodyPr/>
                    <a:lstStyle/>
                    <a:p>
                      <a:endParaRPr lang="en-US"/>
                    </a:p>
                  </a:txBody>
                  <a:tcP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Cost/Boarding</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$14/boarding</a:t>
                      </a:r>
                    </a:p>
                  </a:txBody>
                  <a:tcPr marL="33912" marR="33912" marT="0" marB="0" anchor="ctr"/>
                </a:tc>
                <a:extLst>
                  <a:ext uri="{0D108BD9-81ED-4DB2-BD59-A6C34878D82A}">
                    <a16:rowId xmlns:a16="http://schemas.microsoft.com/office/drawing/2014/main" val="2280278893"/>
                  </a:ext>
                </a:extLst>
              </a:tr>
              <a:tr h="613497">
                <a:tc rowSpan="4">
                  <a:txBody>
                    <a:bodyPr/>
                    <a:lstStyle/>
                    <a:p>
                      <a:pPr marL="0" marR="0">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Community Demand Response</a:t>
                      </a:r>
                    </a:p>
                    <a:p>
                      <a:pPr marL="0" marR="0">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 </a:t>
                      </a:r>
                    </a:p>
                  </a:txBody>
                  <a:tcPr marL="45970" marR="45970" marT="0" marB="0" anchor="ctr"/>
                </a:tc>
                <a:tc rowSpan="4">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FlexRide</a:t>
                      </a:r>
                    </a:p>
                  </a:txBody>
                  <a:tcPr marL="96424" marR="96424" marT="48212" marB="48212"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Boardings/ Service Hour</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2.0 boardings/hour</a:t>
                      </a:r>
                    </a:p>
                  </a:txBody>
                  <a:tcPr marL="33912" marR="33912" marT="0" marB="0" anchor="ctr"/>
                </a:tc>
                <a:extLst>
                  <a:ext uri="{0D108BD9-81ED-4DB2-BD59-A6C34878D82A}">
                    <a16:rowId xmlns:a16="http://schemas.microsoft.com/office/drawing/2014/main" val="1922354843"/>
                  </a:ext>
                </a:extLst>
              </a:tr>
              <a:tr h="668972">
                <a:tc vMerge="1">
                  <a:txBody>
                    <a:bodyPr/>
                    <a:lstStyle/>
                    <a:p>
                      <a:endParaRPr lang="en-US"/>
                    </a:p>
                  </a:txBody>
                  <a:tcPr/>
                </a:tc>
                <a:tc vMerge="1">
                  <a:txBody>
                    <a:bodyPr/>
                    <a:lstStyle/>
                    <a:p>
                      <a:endParaRPr lang="en-US"/>
                    </a:p>
                  </a:txBody>
                  <a:tcP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Wait Time</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50% of trips wait time &lt;30 mins</a:t>
                      </a:r>
                    </a:p>
                  </a:txBody>
                  <a:tcPr marL="33912" marR="33912" marT="0" marB="0" anchor="ctr"/>
                </a:tc>
                <a:extLst>
                  <a:ext uri="{0D108BD9-81ED-4DB2-BD59-A6C34878D82A}">
                    <a16:rowId xmlns:a16="http://schemas.microsoft.com/office/drawing/2014/main" val="554157916"/>
                  </a:ext>
                </a:extLst>
              </a:tr>
              <a:tr h="668972">
                <a:tc vMerge="1">
                  <a:txBody>
                    <a:bodyPr/>
                    <a:lstStyle/>
                    <a:p>
                      <a:endParaRPr lang="en-US"/>
                    </a:p>
                  </a:txBody>
                  <a:tcPr/>
                </a:tc>
                <a:tc vMerge="1">
                  <a:txBody>
                    <a:bodyPr/>
                    <a:lstStyle/>
                    <a:p>
                      <a:endParaRPr lang="en-US"/>
                    </a:p>
                  </a:txBody>
                  <a:tcP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Rolling Stock Reliability</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80%</a:t>
                      </a:r>
                    </a:p>
                  </a:txBody>
                  <a:tcPr marL="33912" marR="33912" marT="0" marB="0" anchor="ctr"/>
                </a:tc>
                <a:extLst>
                  <a:ext uri="{0D108BD9-81ED-4DB2-BD59-A6C34878D82A}">
                    <a16:rowId xmlns:a16="http://schemas.microsoft.com/office/drawing/2014/main" val="4284962694"/>
                  </a:ext>
                </a:extLst>
              </a:tr>
              <a:tr h="668972">
                <a:tc vMerge="1">
                  <a:txBody>
                    <a:bodyPr/>
                    <a:lstStyle/>
                    <a:p>
                      <a:pPr marL="0" marR="0">
                        <a:lnSpc>
                          <a:spcPct val="120000"/>
                        </a:lnSpc>
                        <a:spcBef>
                          <a:spcPts val="200"/>
                        </a:spcBef>
                        <a:spcAft>
                          <a:spcPts val="200"/>
                        </a:spcAft>
                      </a:pPr>
                      <a:r>
                        <a:rPr lang="en-US" sz="600" dirty="0">
                          <a:effectLst/>
                        </a:rPr>
                        <a:t> </a:t>
                      </a:r>
                      <a:endParaRPr lang="en-US" sz="600" dirty="0">
                        <a:effectLst/>
                        <a:latin typeface="Tahoma" panose="020B0604030504040204" pitchFamily="34" charset="0"/>
                        <a:ea typeface="Century Gothic" panose="020B0502020202020204" pitchFamily="34" charset="0"/>
                        <a:cs typeface="Calibri Light" panose="020F0302020204030204" pitchFamily="34" charset="0"/>
                      </a:endParaRPr>
                    </a:p>
                  </a:txBody>
                  <a:tcPr marL="43594" marR="43594" marT="0" marB="0" anchor="ctr"/>
                </a:tc>
                <a:tc vMerge="1">
                  <a:txBody>
                    <a:bodyPr/>
                    <a:lstStyle/>
                    <a:p>
                      <a:endParaRPr lang="en-US"/>
                    </a:p>
                  </a:txBody>
                  <a:tcP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Cost/Boarding</a:t>
                      </a:r>
                    </a:p>
                  </a:txBody>
                  <a:tcPr marL="33912" marR="33912" marT="0" marB="0" anchor="ctr"/>
                </a:tc>
                <a:tc>
                  <a:txBody>
                    <a:bodyPr/>
                    <a:lstStyle/>
                    <a:p>
                      <a:pPr marL="0" marR="0" algn="ctr">
                        <a:lnSpc>
                          <a:spcPct val="120000"/>
                        </a:lnSpc>
                        <a:spcBef>
                          <a:spcPts val="200"/>
                        </a:spcBef>
                        <a:spcAft>
                          <a:spcPts val="200"/>
                        </a:spcAft>
                      </a:pPr>
                      <a:r>
                        <a:rPr lang="en-US" sz="1100" dirty="0">
                          <a:effectLst/>
                          <a:latin typeface="Tahoma" panose="020B0604030504040204" pitchFamily="34" charset="0"/>
                          <a:ea typeface="Tahoma" panose="020B0604030504040204" pitchFamily="34" charset="0"/>
                          <a:cs typeface="Tahoma" panose="020B0604030504040204" pitchFamily="34" charset="0"/>
                        </a:rPr>
                        <a:t>$30/boarding</a:t>
                      </a:r>
                    </a:p>
                  </a:txBody>
                  <a:tcPr marL="33912" marR="33912" marT="0" marB="0" anchor="ctr"/>
                </a:tc>
                <a:extLst>
                  <a:ext uri="{0D108BD9-81ED-4DB2-BD59-A6C34878D82A}">
                    <a16:rowId xmlns:a16="http://schemas.microsoft.com/office/drawing/2014/main" val="3249483867"/>
                  </a:ext>
                </a:extLst>
              </a:tr>
            </a:tbl>
          </a:graphicData>
        </a:graphic>
      </p:graphicFrame>
    </p:spTree>
    <p:extLst>
      <p:ext uri="{BB962C8B-B14F-4D97-AF65-F5344CB8AC3E}">
        <p14:creationId xmlns:p14="http://schemas.microsoft.com/office/powerpoint/2010/main" val="186743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D014-A356-E38F-EC81-29218F77188D}"/>
              </a:ext>
            </a:extLst>
          </p:cNvPr>
          <p:cNvSpPr>
            <a:spLocks noGrp="1"/>
          </p:cNvSpPr>
          <p:nvPr>
            <p:ph type="title"/>
          </p:nvPr>
        </p:nvSpPr>
        <p:spPr/>
        <p:txBody>
          <a:bodyPr/>
          <a:lstStyle/>
          <a:p>
            <a:r>
              <a:rPr lang="en-US" dirty="0"/>
              <a:t>Partnership Program Application Portal</a:t>
            </a:r>
          </a:p>
        </p:txBody>
      </p:sp>
      <p:sp>
        <p:nvSpPr>
          <p:cNvPr id="4" name="Slide Number Placeholder 3">
            <a:extLst>
              <a:ext uri="{FF2B5EF4-FFF2-40B4-BE49-F238E27FC236}">
                <a16:creationId xmlns:a16="http://schemas.microsoft.com/office/drawing/2014/main" id="{1E79B038-BA2B-005F-762D-8FCCD5C8F875}"/>
              </a:ext>
            </a:extLst>
          </p:cNvPr>
          <p:cNvSpPr>
            <a:spLocks noGrp="1"/>
          </p:cNvSpPr>
          <p:nvPr>
            <p:ph type="sldNum" sz="quarter" idx="13"/>
          </p:nvPr>
        </p:nvSpPr>
        <p:spPr/>
        <p:txBody>
          <a:bodyPr/>
          <a:lstStyle/>
          <a:p>
            <a:fld id="{A3D05135-2B8F-5842-ADA1-E54D168629AE}" type="slidenum">
              <a:rPr lang="en-US" smtClean="0"/>
              <a:pPr/>
              <a:t>11</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Placeholder 9">
            <a:hlinkClick r:id="rId2"/>
            <a:extLst>
              <a:ext uri="{FF2B5EF4-FFF2-40B4-BE49-F238E27FC236}">
                <a16:creationId xmlns:a16="http://schemas.microsoft.com/office/drawing/2014/main" id="{824A09B2-18A2-B0A2-7A84-14522CB1AF1E}"/>
              </a:ext>
            </a:extLst>
          </p:cNvPr>
          <p:cNvPicPr>
            <a:picLocks noGrp="1" noChangeAspect="1"/>
          </p:cNvPicPr>
          <p:nvPr>
            <p:ph type="pic" sz="quarter" idx="10"/>
          </p:nvPr>
        </p:nvPicPr>
        <p:blipFill>
          <a:blip r:embed="rId3"/>
          <a:srcRect l="4650" r="4650"/>
          <a:stretch/>
        </p:blipFill>
        <p:spPr/>
      </p:pic>
    </p:spTree>
    <p:extLst>
      <p:ext uri="{BB962C8B-B14F-4D97-AF65-F5344CB8AC3E}">
        <p14:creationId xmlns:p14="http://schemas.microsoft.com/office/powerpoint/2010/main" val="37462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EC42-1773-02F3-4F13-B8C821BD4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628D3-84AD-517A-CB3D-02EF10ED650B}"/>
              </a:ext>
            </a:extLst>
          </p:cNvPr>
          <p:cNvSpPr>
            <a:spLocks noGrp="1"/>
          </p:cNvSpPr>
          <p:nvPr>
            <p:ph type="title"/>
          </p:nvPr>
        </p:nvSpPr>
        <p:spPr/>
        <p:txBody>
          <a:bodyPr/>
          <a:lstStyle/>
          <a:p>
            <a:r>
              <a:rPr lang="en-US" dirty="0"/>
              <a:t>Partnership Program Application</a:t>
            </a:r>
          </a:p>
        </p:txBody>
      </p:sp>
      <p:sp>
        <p:nvSpPr>
          <p:cNvPr id="4" name="Slide Number Placeholder 3">
            <a:extLst>
              <a:ext uri="{FF2B5EF4-FFF2-40B4-BE49-F238E27FC236}">
                <a16:creationId xmlns:a16="http://schemas.microsoft.com/office/drawing/2014/main" id="{BEED08C1-E58A-13DA-EA07-269DE8568931}"/>
              </a:ext>
            </a:extLst>
          </p:cNvPr>
          <p:cNvSpPr>
            <a:spLocks noGrp="1"/>
          </p:cNvSpPr>
          <p:nvPr>
            <p:ph type="sldNum" sz="quarter" idx="13"/>
          </p:nvPr>
        </p:nvSpPr>
        <p:spPr/>
        <p:txBody>
          <a:bodyPr/>
          <a:lstStyle/>
          <a:p>
            <a:fld id="{A3D05135-2B8F-5842-ADA1-E54D168629AE}" type="slidenum">
              <a:rPr lang="en-US" smtClean="0"/>
              <a:pPr/>
              <a:t>12</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Placeholder 6">
            <a:extLst>
              <a:ext uri="{FF2B5EF4-FFF2-40B4-BE49-F238E27FC236}">
                <a16:creationId xmlns:a16="http://schemas.microsoft.com/office/drawing/2014/main" id="{1AFB9845-8890-7475-3025-39F4F3788901}"/>
              </a:ext>
            </a:extLst>
          </p:cNvPr>
          <p:cNvPicPr>
            <a:picLocks noGrp="1" noChangeAspect="1"/>
          </p:cNvPicPr>
          <p:nvPr>
            <p:ph type="pic" sz="quarter" idx="10"/>
          </p:nvPr>
        </p:nvPicPr>
        <p:blipFill>
          <a:blip r:embed="rId2"/>
          <a:srcRect t="2878" b="2878"/>
          <a:stretch/>
        </p:blipFill>
        <p:spPr/>
      </p:pic>
    </p:spTree>
    <p:extLst>
      <p:ext uri="{BB962C8B-B14F-4D97-AF65-F5344CB8AC3E}">
        <p14:creationId xmlns:p14="http://schemas.microsoft.com/office/powerpoint/2010/main" val="236989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EC42-1773-02F3-4F13-B8C821BD4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628D3-84AD-517A-CB3D-02EF10ED650B}"/>
              </a:ext>
            </a:extLst>
          </p:cNvPr>
          <p:cNvSpPr>
            <a:spLocks noGrp="1"/>
          </p:cNvSpPr>
          <p:nvPr>
            <p:ph type="title"/>
          </p:nvPr>
        </p:nvSpPr>
        <p:spPr/>
        <p:txBody>
          <a:bodyPr/>
          <a:lstStyle/>
          <a:p>
            <a:r>
              <a:rPr lang="en-US" dirty="0"/>
              <a:t>DRCOG Data Tool</a:t>
            </a:r>
          </a:p>
        </p:txBody>
      </p:sp>
      <p:sp>
        <p:nvSpPr>
          <p:cNvPr id="4" name="Slide Number Placeholder 3">
            <a:extLst>
              <a:ext uri="{FF2B5EF4-FFF2-40B4-BE49-F238E27FC236}">
                <a16:creationId xmlns:a16="http://schemas.microsoft.com/office/drawing/2014/main" id="{BEED08C1-E58A-13DA-EA07-269DE8568931}"/>
              </a:ext>
            </a:extLst>
          </p:cNvPr>
          <p:cNvSpPr>
            <a:spLocks noGrp="1"/>
          </p:cNvSpPr>
          <p:nvPr>
            <p:ph type="sldNum" sz="quarter" idx="13"/>
          </p:nvPr>
        </p:nvSpPr>
        <p:spPr/>
        <p:txBody>
          <a:bodyPr/>
          <a:lstStyle/>
          <a:p>
            <a:fld id="{A3D05135-2B8F-5842-ADA1-E54D168629AE}" type="slidenum">
              <a:rPr lang="en-US" smtClean="0"/>
              <a:pPr/>
              <a:t>13</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Placeholder 7">
            <a:hlinkClick r:id="rId2"/>
            <a:extLst>
              <a:ext uri="{FF2B5EF4-FFF2-40B4-BE49-F238E27FC236}">
                <a16:creationId xmlns:a16="http://schemas.microsoft.com/office/drawing/2014/main" id="{BAAA8F6D-7AA5-B9C1-390B-F571C7DEA823}"/>
              </a:ext>
            </a:extLst>
          </p:cNvPr>
          <p:cNvPicPr>
            <a:picLocks noGrp="1" noChangeAspect="1"/>
          </p:cNvPicPr>
          <p:nvPr>
            <p:ph type="pic" sz="quarter" idx="10"/>
          </p:nvPr>
        </p:nvPicPr>
        <p:blipFill>
          <a:blip r:embed="rId3"/>
          <a:srcRect l="6844" r="6844"/>
          <a:stretch/>
        </p:blipFill>
        <p:spPr/>
      </p:pic>
    </p:spTree>
    <p:extLst>
      <p:ext uri="{BB962C8B-B14F-4D97-AF65-F5344CB8AC3E}">
        <p14:creationId xmlns:p14="http://schemas.microsoft.com/office/powerpoint/2010/main" val="360954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8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B3B79-25B0-45C5-B34F-472ECA4FB40C}"/>
              </a:ext>
            </a:extLst>
          </p:cNvPr>
          <p:cNvSpPr>
            <a:spLocks noGrp="1"/>
          </p:cNvSpPr>
          <p:nvPr>
            <p:ph type="title"/>
          </p:nvPr>
        </p:nvSpPr>
        <p:spPr/>
        <p:txBody>
          <a:bodyPr/>
          <a:lstStyle/>
          <a:p>
            <a:r>
              <a:rPr lang="en-US" dirty="0"/>
              <a:t>RTD Partnership Program</a:t>
            </a:r>
            <a:endParaRPr lang="en-US" dirty="0">
              <a:highlight>
                <a:srgbClr val="FFFF00"/>
              </a:highlight>
            </a:endParaRPr>
          </a:p>
        </p:txBody>
      </p:sp>
      <p:sp>
        <p:nvSpPr>
          <p:cNvPr id="5" name="Text Placeholder 6">
            <a:extLst>
              <a:ext uri="{FF2B5EF4-FFF2-40B4-BE49-F238E27FC236}">
                <a16:creationId xmlns:a16="http://schemas.microsoft.com/office/drawing/2014/main" id="{A96682CE-6C5E-4BC4-FEFD-E201367F6EC4}"/>
              </a:ext>
            </a:extLst>
          </p:cNvPr>
          <p:cNvSpPr>
            <a:spLocks noGrp="1"/>
          </p:cNvSpPr>
          <p:nvPr>
            <p:ph type="body" sz="quarter" idx="10"/>
          </p:nvPr>
        </p:nvSpPr>
        <p:spPr>
          <a:xfrm>
            <a:off x="513412" y="1638369"/>
            <a:ext cx="5480988" cy="4189967"/>
          </a:xfrm>
        </p:spPr>
        <p:txBody>
          <a:bodyPr vert="horz" lIns="91440" tIns="45720" rIns="91440" bIns="45720" rtlCol="0" anchor="t">
            <a:noAutofit/>
          </a:bodyPr>
          <a:lstStyle/>
          <a:p>
            <a:pPr>
              <a:spcBef>
                <a:spcPts val="0"/>
              </a:spcBef>
              <a:spcAft>
                <a:spcPts val="1200"/>
              </a:spcAft>
            </a:pPr>
            <a:r>
              <a:rPr lang="en-US" sz="2000" b="1" dirty="0">
                <a:solidFill>
                  <a:srgbClr val="000000"/>
                </a:solidFill>
                <a:latin typeface="Tahoma"/>
                <a:ea typeface="Tahoma"/>
                <a:cs typeface="Tahoma"/>
              </a:rPr>
              <a:t>Purpose: </a:t>
            </a:r>
            <a:r>
              <a:rPr lang="en-US" sz="2000" dirty="0">
                <a:solidFill>
                  <a:srgbClr val="000000"/>
                </a:solidFill>
                <a:latin typeface="Tahoma"/>
                <a:ea typeface="Tahoma"/>
                <a:cs typeface="Tahoma"/>
              </a:rPr>
              <a:t>To leverage RTD and local funding to provide additional services that meet a community’s local mobility needs</a:t>
            </a:r>
            <a:endParaRPr lang="en-US" sz="2000" dirty="0">
              <a:latin typeface="Tahoma"/>
              <a:ea typeface="Tahoma"/>
              <a:cs typeface="Tahoma"/>
            </a:endParaRPr>
          </a:p>
          <a:p>
            <a:pPr>
              <a:spcBef>
                <a:spcPts val="0"/>
              </a:spcBef>
              <a:spcAft>
                <a:spcPts val="1200"/>
              </a:spcAft>
            </a:pPr>
            <a:r>
              <a:rPr lang="en-US" sz="2000" dirty="0">
                <a:solidFill>
                  <a:srgbClr val="000000"/>
                </a:solidFill>
                <a:latin typeface="Tahoma"/>
                <a:ea typeface="Tahoma"/>
                <a:cs typeface="Tahoma"/>
              </a:rPr>
              <a:t>Creates a dedicated budget set-aside for partnership matching</a:t>
            </a:r>
          </a:p>
          <a:p>
            <a:pPr>
              <a:spcBef>
                <a:spcPts val="0"/>
              </a:spcBef>
              <a:spcAft>
                <a:spcPts val="1200"/>
              </a:spcAft>
            </a:pPr>
            <a:r>
              <a:rPr lang="en-US" sz="2000" dirty="0">
                <a:solidFill>
                  <a:srgbClr val="000000"/>
                </a:solidFill>
                <a:latin typeface="Tahoma"/>
                <a:ea typeface="Tahoma"/>
                <a:cs typeface="Tahoma"/>
              </a:rPr>
              <a:t>Establishes a process to evaluate partnerships after implementation</a:t>
            </a:r>
          </a:p>
          <a:p>
            <a:pPr>
              <a:spcBef>
                <a:spcPts val="0"/>
              </a:spcBef>
              <a:spcAft>
                <a:spcPts val="1200"/>
              </a:spcAft>
            </a:pPr>
            <a:r>
              <a:rPr lang="en-US" sz="2000" dirty="0">
                <a:solidFill>
                  <a:srgbClr val="000000"/>
                </a:solidFill>
                <a:latin typeface="Tahoma"/>
                <a:ea typeface="Tahoma"/>
                <a:cs typeface="Tahoma"/>
              </a:rPr>
              <a:t>Leverages Subregional Service Councils</a:t>
            </a:r>
          </a:p>
          <a:p>
            <a:pPr>
              <a:spcBef>
                <a:spcPts val="0"/>
              </a:spcBef>
              <a:spcAft>
                <a:spcPts val="1200"/>
              </a:spcAft>
            </a:pPr>
            <a:r>
              <a:rPr lang="en-US" sz="2000" dirty="0">
                <a:solidFill>
                  <a:srgbClr val="000000"/>
                </a:solidFill>
                <a:latin typeface="Tahoma"/>
                <a:ea typeface="Tahoma"/>
                <a:cs typeface="Tahoma"/>
              </a:rPr>
              <a:t>Connects people to more mobility options</a:t>
            </a:r>
          </a:p>
        </p:txBody>
      </p:sp>
      <p:sp>
        <p:nvSpPr>
          <p:cNvPr id="2" name="Slide Number Placeholder 1">
            <a:extLst>
              <a:ext uri="{FF2B5EF4-FFF2-40B4-BE49-F238E27FC236}">
                <a16:creationId xmlns:a16="http://schemas.microsoft.com/office/drawing/2014/main" id="{D98E458B-165A-4E98-979F-D3AC55AD6CB7}"/>
              </a:ext>
            </a:extLst>
          </p:cNvPr>
          <p:cNvSpPr>
            <a:spLocks noGrp="1"/>
          </p:cNvSpPr>
          <p:nvPr>
            <p:ph type="sldNum" sz="quarter" idx="13"/>
          </p:nvPr>
        </p:nvSpPr>
        <p:spPr/>
        <p:txBody>
          <a:bodyPr/>
          <a:lstStyle/>
          <a:p>
            <a:fld id="{A3D05135-2B8F-5842-ADA1-E54D168629AE}" type="slidenum">
              <a:rPr lang="en-US" smtClean="0"/>
              <a:pPr/>
              <a:t>2</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38474BE1-9BBB-9A0F-35F6-500C2B5C5CF6}"/>
              </a:ext>
            </a:extLst>
          </p:cNvPr>
          <p:cNvPicPr>
            <a:picLocks noChangeAspect="1"/>
          </p:cNvPicPr>
          <p:nvPr/>
        </p:nvPicPr>
        <p:blipFill>
          <a:blip r:embed="rId2"/>
          <a:stretch>
            <a:fillRect/>
          </a:stretch>
        </p:blipFill>
        <p:spPr>
          <a:xfrm>
            <a:off x="6635915" y="1971567"/>
            <a:ext cx="4667717" cy="2698376"/>
          </a:xfrm>
          <a:prstGeom prst="rect">
            <a:avLst/>
          </a:prstGeom>
        </p:spPr>
      </p:pic>
    </p:spTree>
    <p:extLst>
      <p:ext uri="{BB962C8B-B14F-4D97-AF65-F5344CB8AC3E}">
        <p14:creationId xmlns:p14="http://schemas.microsoft.com/office/powerpoint/2010/main" val="55962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43DF-B512-2F49-8BA5-0634C73A2104}"/>
              </a:ext>
            </a:extLst>
          </p:cNvPr>
          <p:cNvSpPr>
            <a:spLocks noGrp="1"/>
          </p:cNvSpPr>
          <p:nvPr>
            <p:ph type="title"/>
          </p:nvPr>
        </p:nvSpPr>
        <p:spPr/>
        <p:txBody>
          <a:bodyPr/>
          <a:lstStyle/>
          <a:p>
            <a:r>
              <a:rPr lang="en-US" dirty="0"/>
              <a:t>Partnership Program Workflow – Second Year</a:t>
            </a:r>
          </a:p>
        </p:txBody>
      </p:sp>
      <p:sp>
        <p:nvSpPr>
          <p:cNvPr id="3" name="Text Placeholder 2">
            <a:extLst>
              <a:ext uri="{FF2B5EF4-FFF2-40B4-BE49-F238E27FC236}">
                <a16:creationId xmlns:a16="http://schemas.microsoft.com/office/drawing/2014/main" id="{42ED4405-7F81-D044-B66D-90E170715F47}"/>
              </a:ext>
            </a:extLst>
          </p:cNvPr>
          <p:cNvSpPr>
            <a:spLocks noGrp="1"/>
          </p:cNvSpPr>
          <p:nvPr>
            <p:ph type="body" sz="quarter" idx="29"/>
          </p:nvPr>
        </p:nvSpPr>
        <p:spPr>
          <a:xfrm>
            <a:off x="2083752" y="1681556"/>
            <a:ext cx="1656613" cy="1188942"/>
          </a:xfrm>
        </p:spPr>
        <p:txBody>
          <a:bodyPr anchor="b">
            <a:noAutofit/>
          </a:bodyPr>
          <a:lstStyle/>
          <a:p>
            <a:pPr marL="290513" indent="-290513">
              <a:buFont typeface="Wingdings" panose="05000000000000000000" pitchFamily="2" charset="2"/>
              <a:buChar char="§"/>
            </a:pPr>
            <a:r>
              <a:rPr lang="en-US" sz="1600" dirty="0"/>
              <a:t>Call for projects</a:t>
            </a:r>
          </a:p>
          <a:p>
            <a:pPr marL="290513" indent="-290513">
              <a:buFont typeface="Wingdings" panose="05000000000000000000" pitchFamily="2" charset="2"/>
              <a:buChar char="§"/>
            </a:pPr>
            <a:r>
              <a:rPr lang="en-US" sz="1600" dirty="0"/>
              <a:t>RTD hosts Q&amp;A Meeting</a:t>
            </a:r>
          </a:p>
        </p:txBody>
      </p:sp>
      <p:sp>
        <p:nvSpPr>
          <p:cNvPr id="8" name="Text Placeholder 7">
            <a:extLst>
              <a:ext uri="{FF2B5EF4-FFF2-40B4-BE49-F238E27FC236}">
                <a16:creationId xmlns:a16="http://schemas.microsoft.com/office/drawing/2014/main" id="{E2D6BEBA-438E-AF48-B62F-77EBC36E42C5}"/>
              </a:ext>
            </a:extLst>
          </p:cNvPr>
          <p:cNvSpPr>
            <a:spLocks noGrp="1"/>
          </p:cNvSpPr>
          <p:nvPr>
            <p:ph type="body" sz="quarter" idx="37"/>
          </p:nvPr>
        </p:nvSpPr>
        <p:spPr>
          <a:xfrm>
            <a:off x="4084996" y="3340629"/>
            <a:ext cx="1451163" cy="339268"/>
          </a:xfrm>
        </p:spPr>
        <p:txBody>
          <a:bodyPr>
            <a:noAutofit/>
          </a:bodyPr>
          <a:lstStyle/>
          <a:p>
            <a:pPr algn="ctr"/>
            <a:r>
              <a:rPr lang="en-US" sz="1400" dirty="0"/>
              <a:t>June-August</a:t>
            </a:r>
          </a:p>
        </p:txBody>
      </p:sp>
      <p:sp>
        <p:nvSpPr>
          <p:cNvPr id="4" name="Text Placeholder 3">
            <a:extLst>
              <a:ext uri="{FF2B5EF4-FFF2-40B4-BE49-F238E27FC236}">
                <a16:creationId xmlns:a16="http://schemas.microsoft.com/office/drawing/2014/main" id="{908E44F9-BC6F-6E4B-A8C1-C34F99E36776}"/>
              </a:ext>
            </a:extLst>
          </p:cNvPr>
          <p:cNvSpPr>
            <a:spLocks noGrp="1"/>
          </p:cNvSpPr>
          <p:nvPr>
            <p:ph type="body" sz="quarter" idx="30"/>
          </p:nvPr>
        </p:nvSpPr>
        <p:spPr>
          <a:xfrm>
            <a:off x="3883746" y="1918316"/>
            <a:ext cx="1999131" cy="952182"/>
          </a:xfrm>
        </p:spPr>
        <p:txBody>
          <a:bodyPr anchor="b">
            <a:noAutofit/>
          </a:bodyPr>
          <a:lstStyle/>
          <a:p>
            <a:pPr marL="57150" indent="-285750">
              <a:buFont typeface="Wingdings" panose="05000000000000000000" pitchFamily="2" charset="2"/>
              <a:buChar char="§"/>
            </a:pPr>
            <a:r>
              <a:rPr lang="en-US" sz="1600" dirty="0"/>
              <a:t>Applications due</a:t>
            </a:r>
          </a:p>
          <a:p>
            <a:pPr marL="290513" indent="-290513">
              <a:buFont typeface="Wingdings" panose="05000000000000000000" pitchFamily="2" charset="2"/>
              <a:buChar char="§"/>
            </a:pPr>
            <a:r>
              <a:rPr lang="en-US" sz="1600" dirty="0"/>
              <a:t>Application evaluation</a:t>
            </a:r>
          </a:p>
        </p:txBody>
      </p:sp>
      <p:cxnSp>
        <p:nvCxnSpPr>
          <p:cNvPr id="10" name="Straight Connector 9">
            <a:extLst>
              <a:ext uri="{FF2B5EF4-FFF2-40B4-BE49-F238E27FC236}">
                <a16:creationId xmlns:a16="http://schemas.microsoft.com/office/drawing/2014/main" id="{0659F657-A93C-4F17-9EF0-9F400E7E5B6D}"/>
              </a:ext>
            </a:extLst>
          </p:cNvPr>
          <p:cNvCxnSpPr>
            <a:cxnSpLocks/>
          </p:cNvCxnSpPr>
          <p:nvPr/>
        </p:nvCxnSpPr>
        <p:spPr>
          <a:xfrm>
            <a:off x="311258" y="3181267"/>
            <a:ext cx="11430000" cy="0"/>
          </a:xfrm>
          <a:prstGeom prst="line">
            <a:avLst/>
          </a:prstGeom>
          <a:ln w="28575">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5AB2AB4E-C294-53D8-DD62-0E163DE8CBFF}"/>
              </a:ext>
            </a:extLst>
          </p:cNvPr>
          <p:cNvSpPr txBox="1">
            <a:spLocks/>
          </p:cNvSpPr>
          <p:nvPr/>
        </p:nvSpPr>
        <p:spPr>
          <a:xfrm>
            <a:off x="8871136" y="1741962"/>
            <a:ext cx="2701497" cy="1128536"/>
          </a:xfrm>
          <a:prstGeom prst="rect">
            <a:avLst/>
          </a:prstGeom>
        </p:spPr>
        <p:txBody>
          <a:bodyPr vert="horz" lIns="91440" tIns="45720" rIns="91440" bIns="45720" numCol="1" rtlCol="0" anchor="b">
            <a:noAutofit/>
          </a:bodyPr>
          <a:lstStyle>
            <a:lvl1pPr marL="0" indent="-228600" algn="l" defTabSz="914400" rtl="0" eaLnBrk="1" latinLnBrk="0" hangingPunct="1">
              <a:lnSpc>
                <a:spcPct val="100000"/>
              </a:lnSpc>
              <a:spcBef>
                <a:spcPts val="1000"/>
              </a:spcBef>
              <a:spcAft>
                <a:spcPts val="0"/>
              </a:spcAft>
              <a:buClr>
                <a:schemeClr val="accent1"/>
              </a:buClr>
              <a:buSzPct val="150000"/>
              <a:buFontTx/>
              <a:buNone/>
              <a:defRPr lang="en-US" sz="1800" b="0" i="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buFont typeface="Wingdings" panose="05000000000000000000" pitchFamily="2" charset="2"/>
              <a:buChar char="§"/>
            </a:pPr>
            <a:r>
              <a:rPr lang="en-US" sz="1600" dirty="0"/>
              <a:t>Initiate implementation</a:t>
            </a:r>
          </a:p>
          <a:p>
            <a:pPr marL="57150" indent="-285750">
              <a:buFont typeface="Wingdings" panose="05000000000000000000" pitchFamily="2" charset="2"/>
              <a:buChar char="§"/>
            </a:pPr>
            <a:r>
              <a:rPr lang="en-US" sz="1600" dirty="0"/>
              <a:t>Technical support/review</a:t>
            </a:r>
          </a:p>
          <a:p>
            <a:pPr marL="57150" indent="-285750">
              <a:buFont typeface="Wingdings" panose="05000000000000000000" pitchFamily="2" charset="2"/>
              <a:buChar char="§"/>
            </a:pPr>
            <a:r>
              <a:rPr lang="en-US" sz="1600" dirty="0"/>
              <a:t>IGA development</a:t>
            </a:r>
          </a:p>
        </p:txBody>
      </p:sp>
      <p:sp>
        <p:nvSpPr>
          <p:cNvPr id="14" name="Text Placeholder 4">
            <a:extLst>
              <a:ext uri="{FF2B5EF4-FFF2-40B4-BE49-F238E27FC236}">
                <a16:creationId xmlns:a16="http://schemas.microsoft.com/office/drawing/2014/main" id="{64392FF7-8C36-1AD2-5000-A9D29FAAEB69}"/>
              </a:ext>
            </a:extLst>
          </p:cNvPr>
          <p:cNvSpPr txBox="1">
            <a:spLocks/>
          </p:cNvSpPr>
          <p:nvPr/>
        </p:nvSpPr>
        <p:spPr>
          <a:xfrm>
            <a:off x="833635" y="4356051"/>
            <a:ext cx="2381079" cy="963060"/>
          </a:xfrm>
          <a:prstGeom prst="rect">
            <a:avLst/>
          </a:prstGeom>
        </p:spPr>
        <p:txBody>
          <a:bodyPr vert="horz" lIns="91440" tIns="45720" rIns="91440" bIns="45720" numCol="1" rtlCol="0" anchor="b">
            <a:noAutofit/>
          </a:bodyPr>
          <a:lstStyle>
            <a:lvl1pPr marL="0" indent="-228600" algn="l" defTabSz="914400" rtl="0" eaLnBrk="1" latinLnBrk="0" hangingPunct="1">
              <a:lnSpc>
                <a:spcPct val="100000"/>
              </a:lnSpc>
              <a:spcBef>
                <a:spcPts val="1000"/>
              </a:spcBef>
              <a:spcAft>
                <a:spcPts val="0"/>
              </a:spcAft>
              <a:buClr>
                <a:schemeClr val="accent1"/>
              </a:buClr>
              <a:buSzPct val="150000"/>
              <a:buFontTx/>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Aft>
                <a:spcPts val="0"/>
              </a:spcAft>
              <a:buClr>
                <a:srgbClr val="C00000"/>
              </a:buClr>
              <a:buSzPct val="150000"/>
              <a:buFont typeface="Wingdings" panose="05000000000000000000" pitchFamily="2" charset="2"/>
              <a:buChar char="§"/>
              <a:tabLst/>
              <a:defRPr/>
            </a:pPr>
            <a:r>
              <a:rPr lang="en-US" sz="1600" dirty="0"/>
              <a:t>Finalize partnership agreements</a:t>
            </a:r>
          </a:p>
          <a:p>
            <a:pPr marL="285750" marR="0" lvl="0" indent="-285750" algn="l" defTabSz="457200" rtl="0" eaLnBrk="1" fontAlgn="auto" latinLnBrk="0" hangingPunct="1">
              <a:lnSpc>
                <a:spcPct val="100000"/>
              </a:lnSpc>
              <a:spcAft>
                <a:spcPts val="0"/>
              </a:spcAft>
              <a:buClr>
                <a:srgbClr val="C00000"/>
              </a:buClr>
              <a:buSzPct val="150000"/>
              <a:buFont typeface="Wingdings" panose="05000000000000000000" pitchFamily="2" charset="2"/>
              <a:buChar char="§"/>
              <a:tabLst/>
              <a:defRPr/>
            </a:pPr>
            <a:r>
              <a:rPr lang="en-US" sz="1600" dirty="0"/>
              <a:t>RTD hosts check-in meeting</a:t>
            </a:r>
          </a:p>
        </p:txBody>
      </p:sp>
      <p:sp>
        <p:nvSpPr>
          <p:cNvPr id="18" name="Text Placeholder 3">
            <a:extLst>
              <a:ext uri="{FF2B5EF4-FFF2-40B4-BE49-F238E27FC236}">
                <a16:creationId xmlns:a16="http://schemas.microsoft.com/office/drawing/2014/main" id="{B96808DD-6DD0-6ADF-2F86-B89316B4C825}"/>
              </a:ext>
            </a:extLst>
          </p:cNvPr>
          <p:cNvSpPr txBox="1">
            <a:spLocks/>
          </p:cNvSpPr>
          <p:nvPr/>
        </p:nvSpPr>
        <p:spPr>
          <a:xfrm>
            <a:off x="8610600" y="4281692"/>
            <a:ext cx="3559175" cy="1037419"/>
          </a:xfrm>
          <a:prstGeom prst="rect">
            <a:avLst/>
          </a:prstGeom>
        </p:spPr>
        <p:txBody>
          <a:bodyPr vert="horz" lIns="91440" tIns="45720" rIns="91440" bIns="45720" rtlCol="0" anchor="b">
            <a:noAutofit/>
          </a:bodyPr>
          <a:lstStyle>
            <a:lvl1pPr marL="228600" indent="-228600" algn="l" defTabSz="914400" rtl="0" eaLnBrk="1" latinLnBrk="0" hangingPunct="1">
              <a:lnSpc>
                <a:spcPct val="100000"/>
              </a:lnSpc>
              <a:spcBef>
                <a:spcPts val="1000"/>
              </a:spcBef>
              <a:spcAft>
                <a:spcPts val="0"/>
              </a:spcAft>
              <a:buClr>
                <a:schemeClr val="accent1"/>
              </a:buClr>
              <a:buSzPct val="150000"/>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Char char="o"/>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Prepare for call for projects</a:t>
            </a:r>
          </a:p>
        </p:txBody>
      </p:sp>
      <p:sp>
        <p:nvSpPr>
          <p:cNvPr id="20" name="Text Placeholder 5">
            <a:extLst>
              <a:ext uri="{FF2B5EF4-FFF2-40B4-BE49-F238E27FC236}">
                <a16:creationId xmlns:a16="http://schemas.microsoft.com/office/drawing/2014/main" id="{7D18BACB-6824-2D5D-9FF1-D8123424D1F2}"/>
              </a:ext>
            </a:extLst>
          </p:cNvPr>
          <p:cNvSpPr txBox="1">
            <a:spLocks/>
          </p:cNvSpPr>
          <p:nvPr/>
        </p:nvSpPr>
        <p:spPr>
          <a:xfrm>
            <a:off x="4035236" y="4098942"/>
            <a:ext cx="3559175" cy="1220169"/>
          </a:xfrm>
          <a:prstGeom prst="rect">
            <a:avLst/>
          </a:prstGeom>
        </p:spPr>
        <p:txBody>
          <a:bodyPr vert="horz" lIns="91440" tIns="45720" rIns="91440" bIns="45720" rtlCol="0" anchor="b">
            <a:noAutofit/>
          </a:bodyPr>
          <a:lstStyle>
            <a:defPPr>
              <a:defRPr lang="en-US"/>
            </a:defPPr>
            <a:lvl1pPr marL="0" algn="r" defTabSz="457200" rtl="0" eaLnBrk="1" latinLnBrk="0" hangingPunct="1">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spcBef>
                <a:spcPts val="1000"/>
              </a:spcBef>
              <a:buClr>
                <a:srgbClr val="C00000"/>
              </a:buClr>
              <a:buSzPct val="150000"/>
              <a:buFont typeface="Wingdings" panose="05000000000000000000" pitchFamily="2" charset="2"/>
              <a:buChar char="§"/>
            </a:pPr>
            <a:r>
              <a:rPr lang="en-US" sz="1600" dirty="0">
                <a:solidFill>
                  <a:schemeClr val="tx1"/>
                </a:solidFill>
              </a:rPr>
              <a:t>Begin new partnership service</a:t>
            </a:r>
          </a:p>
        </p:txBody>
      </p:sp>
      <p:sp>
        <p:nvSpPr>
          <p:cNvPr id="21" name="Text Placeholder 7">
            <a:extLst>
              <a:ext uri="{FF2B5EF4-FFF2-40B4-BE49-F238E27FC236}">
                <a16:creationId xmlns:a16="http://schemas.microsoft.com/office/drawing/2014/main" id="{129EA0A5-2CE3-5611-3C91-D96BF429A10A}"/>
              </a:ext>
            </a:extLst>
          </p:cNvPr>
          <p:cNvSpPr txBox="1">
            <a:spLocks/>
          </p:cNvSpPr>
          <p:nvPr/>
        </p:nvSpPr>
        <p:spPr>
          <a:xfrm>
            <a:off x="6481660" y="3340629"/>
            <a:ext cx="1451162" cy="263524"/>
          </a:xfrm>
          <a:prstGeom prst="rect">
            <a:avLst/>
          </a:prstGeom>
        </p:spPr>
        <p:txBody>
          <a:bodyPr vert="horz" lIns="91440" tIns="45720" rIns="91440" bIns="45720" rtlCol="0">
            <a:no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August</a:t>
            </a:r>
          </a:p>
        </p:txBody>
      </p:sp>
      <p:sp>
        <p:nvSpPr>
          <p:cNvPr id="22" name="Text Placeholder 7">
            <a:extLst>
              <a:ext uri="{FF2B5EF4-FFF2-40B4-BE49-F238E27FC236}">
                <a16:creationId xmlns:a16="http://schemas.microsoft.com/office/drawing/2014/main" id="{F03E0739-13B2-7937-7E2A-387D470C1F61}"/>
              </a:ext>
            </a:extLst>
          </p:cNvPr>
          <p:cNvSpPr txBox="1">
            <a:spLocks/>
          </p:cNvSpPr>
          <p:nvPr/>
        </p:nvSpPr>
        <p:spPr>
          <a:xfrm>
            <a:off x="8787579" y="3340629"/>
            <a:ext cx="2346955" cy="480124"/>
          </a:xfrm>
          <a:prstGeom prst="rect">
            <a:avLst/>
          </a:prstGeom>
        </p:spPr>
        <p:txBody>
          <a:bodyPr vert="horz" lIns="91440" tIns="45720" rIns="91440" bIns="45720" rtlCol="0">
            <a:norm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September-December</a:t>
            </a:r>
          </a:p>
        </p:txBody>
      </p:sp>
      <p:sp>
        <p:nvSpPr>
          <p:cNvPr id="23" name="Text Placeholder 7">
            <a:extLst>
              <a:ext uri="{FF2B5EF4-FFF2-40B4-BE49-F238E27FC236}">
                <a16:creationId xmlns:a16="http://schemas.microsoft.com/office/drawing/2014/main" id="{DD9B86E5-F66A-DD18-4636-DE721A46136A}"/>
              </a:ext>
            </a:extLst>
          </p:cNvPr>
          <p:cNvSpPr txBox="1">
            <a:spLocks/>
          </p:cNvSpPr>
          <p:nvPr/>
        </p:nvSpPr>
        <p:spPr>
          <a:xfrm>
            <a:off x="721566" y="5715029"/>
            <a:ext cx="2258008" cy="446391"/>
          </a:xfrm>
          <a:prstGeom prst="rect">
            <a:avLst/>
          </a:prstGeom>
        </p:spPr>
        <p:txBody>
          <a:bodyPr vert="horz" lIns="91440" tIns="45720" rIns="91440" bIns="45720" rtlCol="0">
            <a:norm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December-January</a:t>
            </a:r>
          </a:p>
        </p:txBody>
      </p:sp>
      <p:sp>
        <p:nvSpPr>
          <p:cNvPr id="24" name="Text Placeholder 7">
            <a:extLst>
              <a:ext uri="{FF2B5EF4-FFF2-40B4-BE49-F238E27FC236}">
                <a16:creationId xmlns:a16="http://schemas.microsoft.com/office/drawing/2014/main" id="{79FE1486-0698-F03F-E0CE-800D1A297A53}"/>
              </a:ext>
            </a:extLst>
          </p:cNvPr>
          <p:cNvSpPr txBox="1">
            <a:spLocks/>
          </p:cNvSpPr>
          <p:nvPr/>
        </p:nvSpPr>
        <p:spPr>
          <a:xfrm>
            <a:off x="4933822" y="5715029"/>
            <a:ext cx="1833459" cy="671442"/>
          </a:xfrm>
          <a:prstGeom prst="rect">
            <a:avLst/>
          </a:prstGeom>
        </p:spPr>
        <p:txBody>
          <a:bodyPr vert="horz" lIns="91440" tIns="45720" rIns="91440" bIns="45720" rtlCol="0">
            <a:no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January-March</a:t>
            </a:r>
          </a:p>
        </p:txBody>
      </p:sp>
      <p:sp>
        <p:nvSpPr>
          <p:cNvPr id="25" name="Text Placeholder 7">
            <a:extLst>
              <a:ext uri="{FF2B5EF4-FFF2-40B4-BE49-F238E27FC236}">
                <a16:creationId xmlns:a16="http://schemas.microsoft.com/office/drawing/2014/main" id="{251C7659-6284-BE9C-37F3-985EBB5CB947}"/>
              </a:ext>
            </a:extLst>
          </p:cNvPr>
          <p:cNvSpPr txBox="1">
            <a:spLocks/>
          </p:cNvSpPr>
          <p:nvPr/>
        </p:nvSpPr>
        <p:spPr>
          <a:xfrm>
            <a:off x="9182059" y="5715029"/>
            <a:ext cx="1472104" cy="372601"/>
          </a:xfrm>
          <a:prstGeom prst="rect">
            <a:avLst/>
          </a:prstGeom>
        </p:spPr>
        <p:txBody>
          <a:bodyPr vert="horz" lIns="91440" tIns="45720" rIns="91440" bIns="45720" rtlCol="0">
            <a:norm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March-April</a:t>
            </a:r>
          </a:p>
        </p:txBody>
      </p:sp>
      <p:cxnSp>
        <p:nvCxnSpPr>
          <p:cNvPr id="28" name="Straight Connector 27">
            <a:extLst>
              <a:ext uri="{FF2B5EF4-FFF2-40B4-BE49-F238E27FC236}">
                <a16:creationId xmlns:a16="http://schemas.microsoft.com/office/drawing/2014/main" id="{CFF5F047-2992-3BEE-03A3-F2396DB9B219}"/>
              </a:ext>
            </a:extLst>
          </p:cNvPr>
          <p:cNvCxnSpPr>
            <a:cxnSpLocks/>
          </p:cNvCxnSpPr>
          <p:nvPr/>
        </p:nvCxnSpPr>
        <p:spPr>
          <a:xfrm>
            <a:off x="353704" y="5546406"/>
            <a:ext cx="11430000" cy="0"/>
          </a:xfrm>
          <a:prstGeom prst="line">
            <a:avLst/>
          </a:prstGeom>
          <a:ln w="2857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9591FB-DF29-25AE-3383-E2C7ADEA73C8}"/>
              </a:ext>
            </a:extLst>
          </p:cNvPr>
          <p:cNvCxnSpPr>
            <a:cxnSpLocks/>
          </p:cNvCxnSpPr>
          <p:nvPr/>
        </p:nvCxnSpPr>
        <p:spPr>
          <a:xfrm flipV="1">
            <a:off x="1843585" y="5345245"/>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90AF718-259E-9BB4-50A6-8A60DDB2AC92}"/>
              </a:ext>
            </a:extLst>
          </p:cNvPr>
          <p:cNvCxnSpPr>
            <a:cxnSpLocks/>
          </p:cNvCxnSpPr>
          <p:nvPr/>
        </p:nvCxnSpPr>
        <p:spPr>
          <a:xfrm flipV="1">
            <a:off x="5842790" y="5345245"/>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912D87-E39D-3F0C-7F3C-957E6D1CE5A7}"/>
              </a:ext>
            </a:extLst>
          </p:cNvPr>
          <p:cNvCxnSpPr>
            <a:cxnSpLocks/>
          </p:cNvCxnSpPr>
          <p:nvPr/>
        </p:nvCxnSpPr>
        <p:spPr>
          <a:xfrm flipV="1">
            <a:off x="9918111" y="5345245"/>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0B5A01-FCF9-8CE3-494B-4A86C52249ED}"/>
              </a:ext>
            </a:extLst>
          </p:cNvPr>
          <p:cNvCxnSpPr>
            <a:cxnSpLocks/>
          </p:cNvCxnSpPr>
          <p:nvPr/>
        </p:nvCxnSpPr>
        <p:spPr>
          <a:xfrm flipV="1">
            <a:off x="2896595" y="2989316"/>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BF7E5F-CCF6-6CBB-8A90-39BC4635616F}"/>
              </a:ext>
            </a:extLst>
          </p:cNvPr>
          <p:cNvCxnSpPr>
            <a:cxnSpLocks/>
          </p:cNvCxnSpPr>
          <p:nvPr/>
        </p:nvCxnSpPr>
        <p:spPr>
          <a:xfrm flipV="1">
            <a:off x="4809933" y="2989316"/>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53A5A78-6EDD-4245-5D86-86ADA3E86842}"/>
              </a:ext>
            </a:extLst>
          </p:cNvPr>
          <p:cNvCxnSpPr>
            <a:cxnSpLocks/>
          </p:cNvCxnSpPr>
          <p:nvPr/>
        </p:nvCxnSpPr>
        <p:spPr>
          <a:xfrm flipV="1">
            <a:off x="7201154" y="2989316"/>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5F7D28-2DFC-C433-3058-D1FA74CC5A86}"/>
              </a:ext>
            </a:extLst>
          </p:cNvPr>
          <p:cNvCxnSpPr>
            <a:cxnSpLocks/>
          </p:cNvCxnSpPr>
          <p:nvPr/>
        </p:nvCxnSpPr>
        <p:spPr>
          <a:xfrm flipV="1">
            <a:off x="9952629" y="2989316"/>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1" name="Text Placeholder 7">
            <a:extLst>
              <a:ext uri="{FF2B5EF4-FFF2-40B4-BE49-F238E27FC236}">
                <a16:creationId xmlns:a16="http://schemas.microsoft.com/office/drawing/2014/main" id="{806B9F55-026C-B8A3-8870-DC57AE4EB2F8}"/>
              </a:ext>
            </a:extLst>
          </p:cNvPr>
          <p:cNvSpPr txBox="1">
            <a:spLocks/>
          </p:cNvSpPr>
          <p:nvPr/>
        </p:nvSpPr>
        <p:spPr>
          <a:xfrm>
            <a:off x="2427795" y="3340629"/>
            <a:ext cx="926868" cy="263524"/>
          </a:xfrm>
          <a:prstGeom prst="rect">
            <a:avLst/>
          </a:prstGeom>
        </p:spPr>
        <p:txBody>
          <a:bodyPr vert="horz" lIns="91440" tIns="45720" rIns="91440" bIns="45720" rtlCol="0">
            <a:no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May</a:t>
            </a:r>
          </a:p>
        </p:txBody>
      </p:sp>
      <p:sp>
        <p:nvSpPr>
          <p:cNvPr id="9" name="Slide Number Placeholder 8">
            <a:extLst>
              <a:ext uri="{FF2B5EF4-FFF2-40B4-BE49-F238E27FC236}">
                <a16:creationId xmlns:a16="http://schemas.microsoft.com/office/drawing/2014/main" id="{F844FFBC-67D9-B7B2-A89F-26164F08599C}"/>
              </a:ext>
            </a:extLst>
          </p:cNvPr>
          <p:cNvSpPr>
            <a:spLocks noGrp="1"/>
          </p:cNvSpPr>
          <p:nvPr>
            <p:ph type="sldNum" sz="quarter" idx="33"/>
          </p:nvPr>
        </p:nvSpPr>
        <p:spPr/>
        <p:txBody>
          <a:bodyPr/>
          <a:lstStyle/>
          <a:p>
            <a:fld id="{A3D05135-2B8F-5842-ADA1-E54D168629AE}" type="slidenum">
              <a:rPr lang="en-US" smtClean="0"/>
              <a:pPr/>
              <a:t>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ext Placeholder 2">
            <a:extLst>
              <a:ext uri="{FF2B5EF4-FFF2-40B4-BE49-F238E27FC236}">
                <a16:creationId xmlns:a16="http://schemas.microsoft.com/office/drawing/2014/main" id="{1E3DD58E-2CE8-2DE8-6496-55ED9A324192}"/>
              </a:ext>
            </a:extLst>
          </p:cNvPr>
          <p:cNvSpPr txBox="1">
            <a:spLocks/>
          </p:cNvSpPr>
          <p:nvPr/>
        </p:nvSpPr>
        <p:spPr>
          <a:xfrm>
            <a:off x="6026258" y="1602779"/>
            <a:ext cx="2701497" cy="1267719"/>
          </a:xfrm>
          <a:prstGeom prst="rect">
            <a:avLst/>
          </a:prstGeom>
        </p:spPr>
        <p:txBody>
          <a:bodyPr vert="horz" lIns="91440" tIns="45720" rIns="91440" bIns="45720" numCol="1" rtlCol="0" anchor="b">
            <a:noAutofit/>
          </a:bodyPr>
          <a:lstStyle>
            <a:lvl1pPr marL="0" indent="-228600" algn="l" defTabSz="914400" rtl="0" eaLnBrk="1" latinLnBrk="0" hangingPunct="1">
              <a:lnSpc>
                <a:spcPct val="100000"/>
              </a:lnSpc>
              <a:spcBef>
                <a:spcPts val="1000"/>
              </a:spcBef>
              <a:spcAft>
                <a:spcPts val="0"/>
              </a:spcAft>
              <a:buClr>
                <a:schemeClr val="accent1"/>
              </a:buClr>
              <a:buSzPct val="150000"/>
              <a:buFontTx/>
              <a:buNone/>
              <a:defRPr lang="en-US" sz="1800" b="0" i="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513" indent="-290513">
              <a:buFont typeface="Wingdings" panose="05000000000000000000" pitchFamily="2" charset="2"/>
              <a:buChar char="§"/>
            </a:pPr>
            <a:r>
              <a:rPr lang="en-US" sz="1600" dirty="0"/>
              <a:t>Review recommendations with GM/CEO</a:t>
            </a:r>
          </a:p>
          <a:p>
            <a:pPr marL="290513" indent="-290513">
              <a:buFont typeface="Wingdings" panose="05000000000000000000" pitchFamily="2" charset="2"/>
              <a:buChar char="§"/>
            </a:pPr>
            <a:r>
              <a:rPr lang="en-US" sz="1600" dirty="0"/>
              <a:t>Announce awardees</a:t>
            </a:r>
          </a:p>
        </p:txBody>
      </p:sp>
      <p:sp>
        <p:nvSpPr>
          <p:cNvPr id="7" name="Text Placeholder 7">
            <a:extLst>
              <a:ext uri="{FF2B5EF4-FFF2-40B4-BE49-F238E27FC236}">
                <a16:creationId xmlns:a16="http://schemas.microsoft.com/office/drawing/2014/main" id="{796921B5-4BDC-193D-DDBA-C7FF1CB139E6}"/>
              </a:ext>
            </a:extLst>
          </p:cNvPr>
          <p:cNvSpPr txBox="1">
            <a:spLocks/>
          </p:cNvSpPr>
          <p:nvPr/>
        </p:nvSpPr>
        <p:spPr>
          <a:xfrm>
            <a:off x="398110" y="3340629"/>
            <a:ext cx="1804140" cy="465349"/>
          </a:xfrm>
          <a:prstGeom prst="rect">
            <a:avLst/>
          </a:prstGeom>
        </p:spPr>
        <p:txBody>
          <a:bodyPr vert="horz" lIns="91440" tIns="45720" rIns="91440" bIns="45720" rtlCol="0">
            <a:normAutofit/>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Ongoing</a:t>
            </a:r>
          </a:p>
        </p:txBody>
      </p:sp>
      <p:cxnSp>
        <p:nvCxnSpPr>
          <p:cNvPr id="11" name="Straight Connector 10">
            <a:extLst>
              <a:ext uri="{FF2B5EF4-FFF2-40B4-BE49-F238E27FC236}">
                <a16:creationId xmlns:a16="http://schemas.microsoft.com/office/drawing/2014/main" id="{19DF4D23-CC75-760B-9BA6-737E458CCB0D}"/>
              </a:ext>
            </a:extLst>
          </p:cNvPr>
          <p:cNvCxnSpPr>
            <a:cxnSpLocks/>
          </p:cNvCxnSpPr>
          <p:nvPr/>
        </p:nvCxnSpPr>
        <p:spPr>
          <a:xfrm flipV="1">
            <a:off x="1297069" y="2990677"/>
            <a:ext cx="0" cy="344236"/>
          </a:xfrm>
          <a:prstGeom prst="line">
            <a:avLst/>
          </a:prstGeom>
          <a:ln w="28575">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7DEBE24-1E2C-FBBA-7290-F5AD47F04386}"/>
              </a:ext>
            </a:extLst>
          </p:cNvPr>
          <p:cNvSpPr txBox="1">
            <a:spLocks/>
          </p:cNvSpPr>
          <p:nvPr/>
        </p:nvSpPr>
        <p:spPr>
          <a:xfrm>
            <a:off x="491127" y="2288801"/>
            <a:ext cx="1619557" cy="581697"/>
          </a:xfrm>
          <a:prstGeom prst="rect">
            <a:avLst/>
          </a:prstGeom>
        </p:spPr>
        <p:txBody>
          <a:bodyPr vert="horz" lIns="91440" tIns="45720" rIns="91440" bIns="45720" numCol="1" rtlCol="0" anchor="b">
            <a:noAutofit/>
          </a:bodyPr>
          <a:lstStyle>
            <a:lvl1pPr marL="0" indent="-228600" algn="l" defTabSz="914400" rtl="0" eaLnBrk="1" latinLnBrk="0" hangingPunct="1">
              <a:lnSpc>
                <a:spcPct val="100000"/>
              </a:lnSpc>
              <a:spcBef>
                <a:spcPts val="1000"/>
              </a:spcBef>
              <a:spcAft>
                <a:spcPts val="0"/>
              </a:spcAft>
              <a:buClr>
                <a:schemeClr val="accent1"/>
              </a:buClr>
              <a:buSzPct val="150000"/>
              <a:buFontTx/>
              <a:buNone/>
              <a:defRPr lang="en-US" sz="1800" b="0" i="0" kern="1200" smtClean="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513" indent="-290513">
              <a:buFont typeface="Wingdings" panose="05000000000000000000" pitchFamily="2" charset="2"/>
              <a:buChar char="§"/>
            </a:pPr>
            <a:r>
              <a:rPr lang="en-US" sz="1600" dirty="0"/>
              <a:t>SSC coordination</a:t>
            </a:r>
          </a:p>
        </p:txBody>
      </p:sp>
      <p:sp>
        <p:nvSpPr>
          <p:cNvPr id="5" name="Text Placeholder 7">
            <a:extLst>
              <a:ext uri="{FF2B5EF4-FFF2-40B4-BE49-F238E27FC236}">
                <a16:creationId xmlns:a16="http://schemas.microsoft.com/office/drawing/2014/main" id="{B8B5983A-0C2D-8E0B-2E7A-AE76E6A1CB60}"/>
              </a:ext>
            </a:extLst>
          </p:cNvPr>
          <p:cNvSpPr txBox="1">
            <a:spLocks/>
          </p:cNvSpPr>
          <p:nvPr/>
        </p:nvSpPr>
        <p:spPr>
          <a:xfrm>
            <a:off x="5416438" y="3634100"/>
            <a:ext cx="679562" cy="263524"/>
          </a:xfrm>
          <a:prstGeom prst="rect">
            <a:avLst/>
          </a:prstGeom>
          <a:solidFill>
            <a:schemeClr val="bg1"/>
          </a:solidFill>
        </p:spPr>
        <p:txBody>
          <a:bodyPr vert="horz" lIns="91440" tIns="45720" rIns="91440" bIns="45720" rtlCol="0">
            <a:normAutofit fontScale="85000" lnSpcReduction="20000"/>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2024</a:t>
            </a:r>
          </a:p>
        </p:txBody>
      </p:sp>
      <p:sp>
        <p:nvSpPr>
          <p:cNvPr id="17" name="Text Placeholder 7">
            <a:extLst>
              <a:ext uri="{FF2B5EF4-FFF2-40B4-BE49-F238E27FC236}">
                <a16:creationId xmlns:a16="http://schemas.microsoft.com/office/drawing/2014/main" id="{C9FB7CF2-A4B1-3760-7648-EA16706BD654}"/>
              </a:ext>
            </a:extLst>
          </p:cNvPr>
          <p:cNvSpPr txBox="1">
            <a:spLocks/>
          </p:cNvSpPr>
          <p:nvPr/>
        </p:nvSpPr>
        <p:spPr>
          <a:xfrm>
            <a:off x="5416438" y="6065116"/>
            <a:ext cx="679562" cy="263524"/>
          </a:xfrm>
          <a:prstGeom prst="rect">
            <a:avLst/>
          </a:prstGeom>
          <a:solidFill>
            <a:schemeClr val="bg1"/>
          </a:solidFill>
        </p:spPr>
        <p:txBody>
          <a:bodyPr vert="horz" lIns="91440" tIns="45720" rIns="91440" bIns="45720" rtlCol="0">
            <a:normAutofit fontScale="85000" lnSpcReduction="20000"/>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2025</a:t>
            </a:r>
          </a:p>
        </p:txBody>
      </p:sp>
      <p:sp>
        <p:nvSpPr>
          <p:cNvPr id="29" name="Text Placeholder 7">
            <a:extLst>
              <a:ext uri="{FF2B5EF4-FFF2-40B4-BE49-F238E27FC236}">
                <a16:creationId xmlns:a16="http://schemas.microsoft.com/office/drawing/2014/main" id="{D2BF7D39-6419-4055-5123-D86BFC3BC374}"/>
              </a:ext>
            </a:extLst>
          </p:cNvPr>
          <p:cNvSpPr txBox="1">
            <a:spLocks/>
          </p:cNvSpPr>
          <p:nvPr/>
        </p:nvSpPr>
        <p:spPr>
          <a:xfrm>
            <a:off x="2110683" y="5997428"/>
            <a:ext cx="412463" cy="263524"/>
          </a:xfrm>
          <a:prstGeom prst="rect">
            <a:avLst/>
          </a:prstGeom>
          <a:solidFill>
            <a:schemeClr val="bg1"/>
          </a:solidFill>
        </p:spPr>
        <p:txBody>
          <a:bodyPr vert="horz" lIns="91440" tIns="45720" rIns="91440" bIns="45720" rtlCol="0">
            <a:normAutofit fontScale="85000" lnSpcReduction="20000"/>
          </a:bodyPr>
          <a:lstStyle>
            <a:lvl1pPr marL="228600" indent="-228600" algn="r" defTabSz="914400" rtl="0" eaLnBrk="1" latinLnBrk="0" hangingPunct="1">
              <a:lnSpc>
                <a:spcPct val="100000"/>
              </a:lnSpc>
              <a:spcBef>
                <a:spcPts val="1000"/>
              </a:spcBef>
              <a:spcAft>
                <a:spcPts val="0"/>
              </a:spcAft>
              <a:buClr>
                <a:schemeClr val="accent1"/>
              </a:buClr>
              <a:buSzPct val="150000"/>
              <a:buFont typeface="Wingdings" pitchFamily="2" charset="2"/>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p>
        </p:txBody>
      </p:sp>
      <p:sp>
        <p:nvSpPr>
          <p:cNvPr id="15" name="Oval 14">
            <a:extLst>
              <a:ext uri="{FF2B5EF4-FFF2-40B4-BE49-F238E27FC236}">
                <a16:creationId xmlns:a16="http://schemas.microsoft.com/office/drawing/2014/main" id="{2FAA03DA-55F8-6592-FEAB-AD4F95C0D706}"/>
              </a:ext>
            </a:extLst>
          </p:cNvPr>
          <p:cNvSpPr/>
          <p:nvPr/>
        </p:nvSpPr>
        <p:spPr>
          <a:xfrm>
            <a:off x="2774022" y="3027705"/>
            <a:ext cx="257556" cy="2575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741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F2C1-0780-F7FC-E135-321C26B3CEA1}"/>
              </a:ext>
            </a:extLst>
          </p:cNvPr>
          <p:cNvSpPr>
            <a:spLocks noGrp="1"/>
          </p:cNvSpPr>
          <p:nvPr>
            <p:ph type="title"/>
          </p:nvPr>
        </p:nvSpPr>
        <p:spPr/>
        <p:txBody>
          <a:bodyPr/>
          <a:lstStyle/>
          <a:p>
            <a:r>
              <a:rPr lang="en-US" dirty="0"/>
              <a:t>2024 Call for Projects</a:t>
            </a:r>
          </a:p>
        </p:txBody>
      </p:sp>
      <p:sp>
        <p:nvSpPr>
          <p:cNvPr id="3" name="Text Placeholder 2">
            <a:extLst>
              <a:ext uri="{FF2B5EF4-FFF2-40B4-BE49-F238E27FC236}">
                <a16:creationId xmlns:a16="http://schemas.microsoft.com/office/drawing/2014/main" id="{D5C49B82-C1BD-09D0-49F8-A0233F4C942C}"/>
              </a:ext>
            </a:extLst>
          </p:cNvPr>
          <p:cNvSpPr>
            <a:spLocks noGrp="1"/>
          </p:cNvSpPr>
          <p:nvPr>
            <p:ph type="body" sz="quarter" idx="10"/>
          </p:nvPr>
        </p:nvSpPr>
        <p:spPr>
          <a:xfrm>
            <a:off x="610407" y="1796948"/>
            <a:ext cx="5869817" cy="4559402"/>
          </a:xfrm>
        </p:spPr>
        <p:txBody>
          <a:bodyPr>
            <a:normAutofit/>
          </a:bodyPr>
          <a:lstStyle/>
          <a:p>
            <a:pPr>
              <a:spcBef>
                <a:spcPts val="0"/>
              </a:spcBef>
              <a:spcAft>
                <a:spcPts val="600"/>
              </a:spcAft>
            </a:pPr>
            <a:r>
              <a:rPr lang="en-US" sz="2000" dirty="0"/>
              <a:t>Call for projects open May 1 – June 3, 2024</a:t>
            </a:r>
          </a:p>
          <a:p>
            <a:pPr>
              <a:spcBef>
                <a:spcPts val="0"/>
              </a:spcBef>
              <a:spcAft>
                <a:spcPts val="600"/>
              </a:spcAft>
            </a:pPr>
            <a:r>
              <a:rPr lang="en-US" sz="2000" dirty="0"/>
              <a:t>Subregional Service Councils will prioritize projects if more than one project is submitted</a:t>
            </a:r>
          </a:p>
          <a:p>
            <a:pPr>
              <a:spcBef>
                <a:spcPts val="0"/>
              </a:spcBef>
              <a:spcAft>
                <a:spcPts val="600"/>
              </a:spcAft>
            </a:pPr>
            <a:r>
              <a:rPr lang="en-US" sz="2000" dirty="0"/>
              <a:t>Only local governments and TMAs/TMOs are eligible</a:t>
            </a:r>
          </a:p>
          <a:p>
            <a:pPr>
              <a:spcBef>
                <a:spcPts val="0"/>
              </a:spcBef>
              <a:spcAft>
                <a:spcPts val="600"/>
              </a:spcAft>
            </a:pPr>
            <a:r>
              <a:rPr lang="en-US" sz="2000" dirty="0"/>
              <a:t>$2 million annually available for 2025, 2026, and 2027</a:t>
            </a:r>
          </a:p>
          <a:p>
            <a:pPr>
              <a:spcBef>
                <a:spcPts val="0"/>
              </a:spcBef>
              <a:spcAft>
                <a:spcPts val="600"/>
              </a:spcAft>
            </a:pPr>
            <a:r>
              <a:rPr lang="en-US" sz="2000" dirty="0"/>
              <a:t>No more than 30% of program funding to one subregion</a:t>
            </a:r>
          </a:p>
          <a:p>
            <a:pPr>
              <a:spcBef>
                <a:spcPts val="0"/>
              </a:spcBef>
              <a:spcAft>
                <a:spcPts val="600"/>
              </a:spcAft>
            </a:pPr>
            <a:r>
              <a:rPr lang="en-US" sz="2000" dirty="0">
                <a:latin typeface="Tahoma"/>
                <a:ea typeface="Tahoma"/>
                <a:cs typeface="Tahoma"/>
              </a:rPr>
              <a:t>RTD will fund up to 80% of project costs</a:t>
            </a:r>
          </a:p>
          <a:p>
            <a:pPr>
              <a:spcBef>
                <a:spcPts val="0"/>
              </a:spcBef>
              <a:spcAft>
                <a:spcPts val="600"/>
              </a:spcAft>
            </a:pPr>
            <a:r>
              <a:rPr lang="en-US" sz="2000" dirty="0">
                <a:latin typeface="Tahoma"/>
                <a:ea typeface="Tahoma"/>
                <a:cs typeface="Tahoma"/>
              </a:rPr>
              <a:t>RTD will fund up to three years</a:t>
            </a:r>
            <a:endParaRPr lang="en-US" sz="2000" dirty="0"/>
          </a:p>
          <a:p>
            <a:pPr>
              <a:spcBef>
                <a:spcPts val="0"/>
              </a:spcBef>
              <a:spcAft>
                <a:spcPts val="600"/>
              </a:spcAft>
            </a:pPr>
            <a:endParaRPr lang="en-US" sz="2000" dirty="0"/>
          </a:p>
          <a:p>
            <a:endParaRPr lang="en-US" sz="2000" dirty="0"/>
          </a:p>
        </p:txBody>
      </p:sp>
      <p:sp>
        <p:nvSpPr>
          <p:cNvPr id="4" name="Slide Number Placeholder 3">
            <a:extLst>
              <a:ext uri="{FF2B5EF4-FFF2-40B4-BE49-F238E27FC236}">
                <a16:creationId xmlns:a16="http://schemas.microsoft.com/office/drawing/2014/main" id="{E89DE6F5-D3A2-FD50-9FF3-F21C6DA15AF1}"/>
              </a:ext>
            </a:extLst>
          </p:cNvPr>
          <p:cNvSpPr>
            <a:spLocks noGrp="1"/>
          </p:cNvSpPr>
          <p:nvPr>
            <p:ph type="sldNum" sz="quarter" idx="13"/>
          </p:nvPr>
        </p:nvSpPr>
        <p:spPr/>
        <p:txBody>
          <a:bodyPr/>
          <a:lstStyle/>
          <a:p>
            <a:fld id="{A3D05135-2B8F-5842-ADA1-E54D168629AE}" type="slidenum">
              <a:rPr lang="en-US" smtClean="0"/>
              <a:pPr/>
              <a:t>4</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846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3201378-4CBE-0099-D3CD-95BD23DEEE71}"/>
              </a:ext>
            </a:extLst>
          </p:cNvPr>
          <p:cNvCxnSpPr/>
          <p:nvPr/>
        </p:nvCxnSpPr>
        <p:spPr>
          <a:xfrm>
            <a:off x="5737860" y="2966332"/>
            <a:ext cx="0" cy="1582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4FA2A2-EBC2-5114-DAAD-CCA77AA5E83A}"/>
              </a:ext>
            </a:extLst>
          </p:cNvPr>
          <p:cNvSpPr>
            <a:spLocks noGrp="1"/>
          </p:cNvSpPr>
          <p:nvPr>
            <p:ph type="title"/>
          </p:nvPr>
        </p:nvSpPr>
        <p:spPr/>
        <p:txBody>
          <a:bodyPr/>
          <a:lstStyle/>
          <a:p>
            <a:r>
              <a:rPr lang="en-US" dirty="0"/>
              <a:t>2024 Project Selection Process</a:t>
            </a:r>
          </a:p>
        </p:txBody>
      </p:sp>
      <p:sp>
        <p:nvSpPr>
          <p:cNvPr id="4" name="Slide Number Placeholder 3">
            <a:extLst>
              <a:ext uri="{FF2B5EF4-FFF2-40B4-BE49-F238E27FC236}">
                <a16:creationId xmlns:a16="http://schemas.microsoft.com/office/drawing/2014/main" id="{A69115F1-623F-7D00-B305-543CC9EB3D8D}"/>
              </a:ext>
            </a:extLst>
          </p:cNvPr>
          <p:cNvSpPr>
            <a:spLocks noGrp="1"/>
          </p:cNvSpPr>
          <p:nvPr>
            <p:ph type="sldNum" sz="quarter" idx="13"/>
          </p:nvPr>
        </p:nvSpPr>
        <p:spPr/>
        <p:txBody>
          <a:bodyPr/>
          <a:lstStyle/>
          <a:p>
            <a:fld id="{A3D05135-2B8F-5842-ADA1-E54D168629AE}" type="slidenum">
              <a:rPr lang="en-US" smtClean="0"/>
              <a:pPr/>
              <a:t>5</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10">
            <a:extLst>
              <a:ext uri="{FF2B5EF4-FFF2-40B4-BE49-F238E27FC236}">
                <a16:creationId xmlns:a16="http://schemas.microsoft.com/office/drawing/2014/main" id="{D480D253-3E3B-182F-0416-E23E3140741E}"/>
              </a:ext>
            </a:extLst>
          </p:cNvPr>
          <p:cNvSpPr>
            <a:spLocks noGrp="1"/>
          </p:cNvSpPr>
          <p:nvPr>
            <p:ph type="body" sz="quarter" idx="10"/>
          </p:nvPr>
        </p:nvSpPr>
        <p:spPr>
          <a:xfrm>
            <a:off x="610408" y="5625350"/>
            <a:ext cx="9188912" cy="1022350"/>
          </a:xfrm>
        </p:spPr>
        <p:txBody>
          <a:bodyPr>
            <a:normAutofit/>
          </a:bodyPr>
          <a:lstStyle/>
          <a:p>
            <a:r>
              <a:rPr lang="en-US" dirty="0"/>
              <a:t>SSCs will choose one representative to be on the selection committee in June</a:t>
            </a:r>
          </a:p>
        </p:txBody>
      </p:sp>
      <p:sp>
        <p:nvSpPr>
          <p:cNvPr id="12" name="Rectangle: Rounded Corners 11">
            <a:extLst>
              <a:ext uri="{FF2B5EF4-FFF2-40B4-BE49-F238E27FC236}">
                <a16:creationId xmlns:a16="http://schemas.microsoft.com/office/drawing/2014/main" id="{E87D4EC7-A32C-E1F2-B02F-035E10DA6E1B}"/>
              </a:ext>
            </a:extLst>
          </p:cNvPr>
          <p:cNvSpPr/>
          <p:nvPr/>
        </p:nvSpPr>
        <p:spPr>
          <a:xfrm>
            <a:off x="1219200" y="2044312"/>
            <a:ext cx="249174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FE66171-F041-9330-8B71-407E5C8DF550}"/>
              </a:ext>
            </a:extLst>
          </p:cNvPr>
          <p:cNvSpPr txBox="1"/>
          <p:nvPr/>
        </p:nvSpPr>
        <p:spPr>
          <a:xfrm>
            <a:off x="1402080" y="2375862"/>
            <a:ext cx="2125980" cy="646331"/>
          </a:xfrm>
          <a:prstGeom prst="rect">
            <a:avLst/>
          </a:prstGeom>
          <a:noFill/>
        </p:spPr>
        <p:txBody>
          <a:bodyPr wrap="square" rtlCol="0">
            <a:spAutoFit/>
          </a:bodyPr>
          <a:lstStyle/>
          <a:p>
            <a:pPr algn="ctr"/>
            <a:r>
              <a:rPr lang="en-US" b="1" dirty="0">
                <a:solidFill>
                  <a:schemeClr val="bg1"/>
                </a:solidFill>
              </a:rPr>
              <a:t>Applications scored by RTD staff</a:t>
            </a:r>
          </a:p>
        </p:txBody>
      </p:sp>
      <p:sp>
        <p:nvSpPr>
          <p:cNvPr id="14" name="Rectangle: Rounded Corners 13">
            <a:extLst>
              <a:ext uri="{FF2B5EF4-FFF2-40B4-BE49-F238E27FC236}">
                <a16:creationId xmlns:a16="http://schemas.microsoft.com/office/drawing/2014/main" id="{94AEAB0F-7FCF-A1E6-A750-25B90E070B4C}"/>
              </a:ext>
            </a:extLst>
          </p:cNvPr>
          <p:cNvSpPr/>
          <p:nvPr/>
        </p:nvSpPr>
        <p:spPr>
          <a:xfrm>
            <a:off x="4442460" y="2044312"/>
            <a:ext cx="249174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E87B75E-1452-67D3-AD1E-6C3A3FA50EB3}"/>
              </a:ext>
            </a:extLst>
          </p:cNvPr>
          <p:cNvSpPr txBox="1"/>
          <p:nvPr/>
        </p:nvSpPr>
        <p:spPr>
          <a:xfrm>
            <a:off x="4625340" y="2375862"/>
            <a:ext cx="2125980" cy="646331"/>
          </a:xfrm>
          <a:prstGeom prst="rect">
            <a:avLst/>
          </a:prstGeom>
          <a:noFill/>
        </p:spPr>
        <p:txBody>
          <a:bodyPr wrap="square" rtlCol="0">
            <a:spAutoFit/>
          </a:bodyPr>
          <a:lstStyle/>
          <a:p>
            <a:pPr algn="ctr"/>
            <a:r>
              <a:rPr lang="en-US" b="1" dirty="0">
                <a:solidFill>
                  <a:schemeClr val="bg1"/>
                </a:solidFill>
              </a:rPr>
              <a:t>Selection committee</a:t>
            </a:r>
          </a:p>
        </p:txBody>
      </p:sp>
      <p:sp>
        <p:nvSpPr>
          <p:cNvPr id="16" name="Rectangle: Rounded Corners 15">
            <a:extLst>
              <a:ext uri="{FF2B5EF4-FFF2-40B4-BE49-F238E27FC236}">
                <a16:creationId xmlns:a16="http://schemas.microsoft.com/office/drawing/2014/main" id="{71A3BE49-E81E-911A-50ED-A80B260FF189}"/>
              </a:ext>
            </a:extLst>
          </p:cNvPr>
          <p:cNvSpPr/>
          <p:nvPr/>
        </p:nvSpPr>
        <p:spPr>
          <a:xfrm>
            <a:off x="4442460" y="3475217"/>
            <a:ext cx="2491740" cy="5350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FA24DFB-F5AE-9F7C-700E-40048A38AC8C}"/>
              </a:ext>
            </a:extLst>
          </p:cNvPr>
          <p:cNvSpPr txBox="1"/>
          <p:nvPr/>
        </p:nvSpPr>
        <p:spPr>
          <a:xfrm>
            <a:off x="4625340" y="3548607"/>
            <a:ext cx="2125980" cy="369332"/>
          </a:xfrm>
          <a:prstGeom prst="rect">
            <a:avLst/>
          </a:prstGeom>
          <a:noFill/>
        </p:spPr>
        <p:txBody>
          <a:bodyPr wrap="square" rtlCol="0">
            <a:spAutoFit/>
          </a:bodyPr>
          <a:lstStyle/>
          <a:p>
            <a:pPr algn="ctr"/>
            <a:r>
              <a:rPr lang="en-US" b="1" dirty="0">
                <a:solidFill>
                  <a:schemeClr val="bg1"/>
                </a:solidFill>
              </a:rPr>
              <a:t>RTD Staff</a:t>
            </a:r>
          </a:p>
        </p:txBody>
      </p:sp>
      <p:sp>
        <p:nvSpPr>
          <p:cNvPr id="18" name="Rectangle: Rounded Corners 17">
            <a:extLst>
              <a:ext uri="{FF2B5EF4-FFF2-40B4-BE49-F238E27FC236}">
                <a16:creationId xmlns:a16="http://schemas.microsoft.com/office/drawing/2014/main" id="{D6AD1634-D5D4-7788-D659-504D2784AC63}"/>
              </a:ext>
            </a:extLst>
          </p:cNvPr>
          <p:cNvSpPr/>
          <p:nvPr/>
        </p:nvSpPr>
        <p:spPr>
          <a:xfrm>
            <a:off x="4442460" y="4129961"/>
            <a:ext cx="2491740" cy="5350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13E3236-CAC0-AC7D-691F-6C55A0815D8E}"/>
              </a:ext>
            </a:extLst>
          </p:cNvPr>
          <p:cNvSpPr txBox="1"/>
          <p:nvPr/>
        </p:nvSpPr>
        <p:spPr>
          <a:xfrm>
            <a:off x="4625340" y="4217591"/>
            <a:ext cx="2125980" cy="369332"/>
          </a:xfrm>
          <a:prstGeom prst="rect">
            <a:avLst/>
          </a:prstGeom>
          <a:noFill/>
        </p:spPr>
        <p:txBody>
          <a:bodyPr wrap="square" rtlCol="0">
            <a:spAutoFit/>
          </a:bodyPr>
          <a:lstStyle/>
          <a:p>
            <a:pPr algn="ctr"/>
            <a:r>
              <a:rPr lang="en-US" b="1" dirty="0">
                <a:solidFill>
                  <a:schemeClr val="bg1"/>
                </a:solidFill>
              </a:rPr>
              <a:t>SSC Representatives</a:t>
            </a:r>
          </a:p>
        </p:txBody>
      </p:sp>
      <p:sp>
        <p:nvSpPr>
          <p:cNvPr id="20" name="Rectangle: Rounded Corners 19">
            <a:extLst>
              <a:ext uri="{FF2B5EF4-FFF2-40B4-BE49-F238E27FC236}">
                <a16:creationId xmlns:a16="http://schemas.microsoft.com/office/drawing/2014/main" id="{7FC18A8E-5841-BE64-43E2-13C569C95B65}"/>
              </a:ext>
            </a:extLst>
          </p:cNvPr>
          <p:cNvSpPr/>
          <p:nvPr/>
        </p:nvSpPr>
        <p:spPr>
          <a:xfrm>
            <a:off x="7673340" y="2044312"/>
            <a:ext cx="249174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C94E552-A03B-705C-FFB4-7E5069421095}"/>
              </a:ext>
            </a:extLst>
          </p:cNvPr>
          <p:cNvSpPr txBox="1"/>
          <p:nvPr/>
        </p:nvSpPr>
        <p:spPr>
          <a:xfrm>
            <a:off x="7856220" y="2098863"/>
            <a:ext cx="2125980" cy="1200329"/>
          </a:xfrm>
          <a:prstGeom prst="rect">
            <a:avLst/>
          </a:prstGeom>
          <a:noFill/>
        </p:spPr>
        <p:txBody>
          <a:bodyPr wrap="square" rtlCol="0">
            <a:spAutoFit/>
          </a:bodyPr>
          <a:lstStyle/>
          <a:p>
            <a:pPr algn="ctr"/>
            <a:r>
              <a:rPr lang="en-US" b="1" dirty="0">
                <a:solidFill>
                  <a:schemeClr val="bg1"/>
                </a:solidFill>
              </a:rPr>
              <a:t>Selection committee develops funding recommendation</a:t>
            </a:r>
          </a:p>
        </p:txBody>
      </p:sp>
      <p:cxnSp>
        <p:nvCxnSpPr>
          <p:cNvPr id="25" name="Straight Arrow Connector 24">
            <a:extLst>
              <a:ext uri="{FF2B5EF4-FFF2-40B4-BE49-F238E27FC236}">
                <a16:creationId xmlns:a16="http://schemas.microsoft.com/office/drawing/2014/main" id="{1D47F033-8394-013E-62A2-C1F1D52E3051}"/>
              </a:ext>
            </a:extLst>
          </p:cNvPr>
          <p:cNvCxnSpPr>
            <a:stCxn id="12" idx="3"/>
            <a:endCxn id="14" idx="1"/>
          </p:cNvCxnSpPr>
          <p:nvPr/>
        </p:nvCxnSpPr>
        <p:spPr>
          <a:xfrm>
            <a:off x="3710940" y="2707094"/>
            <a:ext cx="7315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5F200FA-BA7A-EA66-9E46-A66FBFA51C0D}"/>
              </a:ext>
            </a:extLst>
          </p:cNvPr>
          <p:cNvCxnSpPr/>
          <p:nvPr/>
        </p:nvCxnSpPr>
        <p:spPr>
          <a:xfrm>
            <a:off x="6941820" y="2705332"/>
            <a:ext cx="7315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67B876ED-4AA1-9F1A-8F37-EC7F4E193A2B}"/>
              </a:ext>
            </a:extLst>
          </p:cNvPr>
          <p:cNvSpPr/>
          <p:nvPr/>
        </p:nvSpPr>
        <p:spPr>
          <a:xfrm>
            <a:off x="4442460" y="4796826"/>
            <a:ext cx="2491740" cy="5350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02F8C2E-AFE0-CCA4-92D6-1BDA4E717379}"/>
              </a:ext>
            </a:extLst>
          </p:cNvPr>
          <p:cNvSpPr txBox="1"/>
          <p:nvPr/>
        </p:nvSpPr>
        <p:spPr>
          <a:xfrm>
            <a:off x="4674870" y="4872335"/>
            <a:ext cx="2125980" cy="369332"/>
          </a:xfrm>
          <a:prstGeom prst="rect">
            <a:avLst/>
          </a:prstGeom>
          <a:noFill/>
        </p:spPr>
        <p:txBody>
          <a:bodyPr wrap="square" rtlCol="0">
            <a:spAutoFit/>
          </a:bodyPr>
          <a:lstStyle/>
          <a:p>
            <a:pPr algn="ctr"/>
            <a:r>
              <a:rPr lang="en-US" b="1" dirty="0">
                <a:solidFill>
                  <a:schemeClr val="bg1"/>
                </a:solidFill>
              </a:rPr>
              <a:t>DRCOG Staff</a:t>
            </a:r>
          </a:p>
        </p:txBody>
      </p:sp>
      <p:cxnSp>
        <p:nvCxnSpPr>
          <p:cNvPr id="9" name="Straight Connector 8">
            <a:extLst>
              <a:ext uri="{FF2B5EF4-FFF2-40B4-BE49-F238E27FC236}">
                <a16:creationId xmlns:a16="http://schemas.microsoft.com/office/drawing/2014/main" id="{3895BD70-A3E2-72C8-4357-B4A5F7A10E6D}"/>
              </a:ext>
            </a:extLst>
          </p:cNvPr>
          <p:cNvCxnSpPr>
            <a:cxnSpLocks/>
          </p:cNvCxnSpPr>
          <p:nvPr/>
        </p:nvCxnSpPr>
        <p:spPr>
          <a:xfrm>
            <a:off x="5729426" y="4665016"/>
            <a:ext cx="0" cy="13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52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A2A2-EBC2-5114-DAAD-CCA77AA5E83A}"/>
              </a:ext>
            </a:extLst>
          </p:cNvPr>
          <p:cNvSpPr>
            <a:spLocks noGrp="1"/>
          </p:cNvSpPr>
          <p:nvPr>
            <p:ph type="title"/>
          </p:nvPr>
        </p:nvSpPr>
        <p:spPr/>
        <p:txBody>
          <a:bodyPr/>
          <a:lstStyle/>
          <a:p>
            <a:r>
              <a:rPr lang="en-US" dirty="0"/>
              <a:t>2024 Project Selection Criteria</a:t>
            </a:r>
          </a:p>
        </p:txBody>
      </p:sp>
      <p:sp>
        <p:nvSpPr>
          <p:cNvPr id="3" name="Text Placeholder 2">
            <a:extLst>
              <a:ext uri="{FF2B5EF4-FFF2-40B4-BE49-F238E27FC236}">
                <a16:creationId xmlns:a16="http://schemas.microsoft.com/office/drawing/2014/main" id="{074FAC83-4A6A-A4DD-DAC6-565BC0EE1AE5}"/>
              </a:ext>
            </a:extLst>
          </p:cNvPr>
          <p:cNvSpPr>
            <a:spLocks noGrp="1"/>
          </p:cNvSpPr>
          <p:nvPr>
            <p:ph type="body" sz="quarter" idx="10"/>
          </p:nvPr>
        </p:nvSpPr>
        <p:spPr>
          <a:xfrm>
            <a:off x="1856508" y="1742243"/>
            <a:ext cx="8970349" cy="4559402"/>
          </a:xfrm>
        </p:spPr>
        <p:txBody>
          <a:bodyPr>
            <a:noAutofit/>
          </a:bodyPr>
          <a:lstStyle/>
          <a:p>
            <a:pPr marL="0" indent="0">
              <a:lnSpc>
                <a:spcPct val="210000"/>
              </a:lnSpc>
              <a:spcBef>
                <a:spcPts val="0"/>
              </a:spcBef>
              <a:spcAft>
                <a:spcPts val="600"/>
              </a:spcAft>
              <a:buNone/>
            </a:pPr>
            <a:r>
              <a:rPr lang="en-US" sz="2000" dirty="0"/>
              <a:t>Alignment with RTD Strategic Plan</a:t>
            </a:r>
          </a:p>
          <a:p>
            <a:pPr marL="0" indent="0">
              <a:lnSpc>
                <a:spcPct val="210000"/>
              </a:lnSpc>
              <a:spcBef>
                <a:spcPts val="0"/>
              </a:spcBef>
              <a:spcAft>
                <a:spcPts val="600"/>
              </a:spcAft>
              <a:buNone/>
            </a:pPr>
            <a:r>
              <a:rPr lang="en-US" sz="2000" dirty="0"/>
              <a:t>Local support and ability to meet local needs</a:t>
            </a:r>
          </a:p>
          <a:p>
            <a:pPr marL="0" indent="0">
              <a:lnSpc>
                <a:spcPct val="210000"/>
              </a:lnSpc>
              <a:spcBef>
                <a:spcPts val="0"/>
              </a:spcBef>
              <a:spcAft>
                <a:spcPts val="600"/>
              </a:spcAft>
              <a:buNone/>
            </a:pPr>
            <a:r>
              <a:rPr lang="en-US" sz="2000" dirty="0"/>
              <a:t>Provides service where there is a gap in existing service</a:t>
            </a:r>
          </a:p>
          <a:p>
            <a:pPr marL="0" indent="0">
              <a:lnSpc>
                <a:spcPct val="210000"/>
              </a:lnSpc>
              <a:spcBef>
                <a:spcPts val="0"/>
              </a:spcBef>
              <a:spcAft>
                <a:spcPts val="600"/>
              </a:spcAft>
              <a:buNone/>
            </a:pPr>
            <a:r>
              <a:rPr lang="en-US" sz="2000" dirty="0"/>
              <a:t>Provides service to equity zones</a:t>
            </a:r>
          </a:p>
          <a:p>
            <a:pPr marL="0" indent="0">
              <a:lnSpc>
                <a:spcPct val="210000"/>
              </a:lnSpc>
              <a:spcBef>
                <a:spcPts val="0"/>
              </a:spcBef>
              <a:spcAft>
                <a:spcPts val="600"/>
              </a:spcAft>
              <a:buNone/>
            </a:pPr>
            <a:r>
              <a:rPr lang="en-US" sz="2000" dirty="0"/>
              <a:t>Potential ridership</a:t>
            </a:r>
          </a:p>
          <a:p>
            <a:pPr marL="0" indent="0">
              <a:lnSpc>
                <a:spcPct val="210000"/>
              </a:lnSpc>
              <a:spcBef>
                <a:spcPts val="0"/>
              </a:spcBef>
              <a:spcAft>
                <a:spcPts val="600"/>
              </a:spcAft>
              <a:buNone/>
            </a:pPr>
            <a:r>
              <a:rPr lang="en-US" sz="2000" dirty="0"/>
              <a:t>Project readiness</a:t>
            </a:r>
          </a:p>
          <a:p>
            <a:pPr marL="0" indent="0">
              <a:lnSpc>
                <a:spcPct val="210000"/>
              </a:lnSpc>
              <a:spcBef>
                <a:spcPts val="0"/>
              </a:spcBef>
              <a:spcAft>
                <a:spcPts val="600"/>
              </a:spcAft>
              <a:buNone/>
            </a:pPr>
            <a:endParaRPr lang="en-US" sz="2000" dirty="0"/>
          </a:p>
        </p:txBody>
      </p:sp>
      <p:sp>
        <p:nvSpPr>
          <p:cNvPr id="4" name="Slide Number Placeholder 3">
            <a:extLst>
              <a:ext uri="{FF2B5EF4-FFF2-40B4-BE49-F238E27FC236}">
                <a16:creationId xmlns:a16="http://schemas.microsoft.com/office/drawing/2014/main" id="{A69115F1-623F-7D00-B305-543CC9EB3D8D}"/>
              </a:ext>
            </a:extLst>
          </p:cNvPr>
          <p:cNvSpPr>
            <a:spLocks noGrp="1"/>
          </p:cNvSpPr>
          <p:nvPr>
            <p:ph type="sldNum" sz="quarter" idx="13"/>
          </p:nvPr>
        </p:nvSpPr>
        <p:spPr/>
        <p:txBody>
          <a:bodyPr/>
          <a:lstStyle/>
          <a:p>
            <a:fld id="{A3D05135-2B8F-5842-ADA1-E54D168629AE}" type="slidenum">
              <a:rPr lang="en-US" smtClean="0"/>
              <a:pPr/>
              <a:t>6</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Icon">
            <a:extLst>
              <a:ext uri="{FF2B5EF4-FFF2-40B4-BE49-F238E27FC236}">
                <a16:creationId xmlns:a16="http://schemas.microsoft.com/office/drawing/2014/main" id="{7A68FDFC-3C73-804B-9A2C-1085CE33C9E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16786" y="1912649"/>
            <a:ext cx="548640" cy="548640"/>
          </a:xfrm>
          <a:prstGeom prst="rect">
            <a:avLst/>
          </a:prstGeom>
        </p:spPr>
      </p:pic>
      <p:pic>
        <p:nvPicPr>
          <p:cNvPr id="6" name="Picture 5" descr="Icon">
            <a:extLst>
              <a:ext uri="{FF2B5EF4-FFF2-40B4-BE49-F238E27FC236}">
                <a16:creationId xmlns:a16="http://schemas.microsoft.com/office/drawing/2014/main" id="{46715B7D-5E42-6848-B755-6A1EC301C49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16786" y="2606760"/>
            <a:ext cx="548640" cy="548640"/>
          </a:xfrm>
          <a:prstGeom prst="rect">
            <a:avLst/>
          </a:prstGeom>
        </p:spPr>
      </p:pic>
      <p:pic>
        <p:nvPicPr>
          <p:cNvPr id="8" name="Picture 7" descr="Icon">
            <a:extLst>
              <a:ext uri="{FF2B5EF4-FFF2-40B4-BE49-F238E27FC236}">
                <a16:creationId xmlns:a16="http://schemas.microsoft.com/office/drawing/2014/main" id="{EA1C636A-C310-C548-BB8F-427A6FA5A4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6786" y="4048978"/>
            <a:ext cx="548640" cy="548640"/>
          </a:xfrm>
          <a:prstGeom prst="rect">
            <a:avLst/>
          </a:prstGeom>
        </p:spPr>
      </p:pic>
      <p:pic>
        <p:nvPicPr>
          <p:cNvPr id="9" name="Picture 8" descr="Icon">
            <a:extLst>
              <a:ext uri="{FF2B5EF4-FFF2-40B4-BE49-F238E27FC236}">
                <a16:creationId xmlns:a16="http://schemas.microsoft.com/office/drawing/2014/main" id="{93DC6B5C-4E01-FE40-ACA7-3A5F296689B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16786" y="3290211"/>
            <a:ext cx="548640" cy="548640"/>
          </a:xfrm>
          <a:prstGeom prst="rect">
            <a:avLst/>
          </a:prstGeom>
        </p:spPr>
      </p:pic>
      <p:pic>
        <p:nvPicPr>
          <p:cNvPr id="10" name="Picture 9" descr="Icon">
            <a:extLst>
              <a:ext uri="{FF2B5EF4-FFF2-40B4-BE49-F238E27FC236}">
                <a16:creationId xmlns:a16="http://schemas.microsoft.com/office/drawing/2014/main" id="{B98E946C-31C3-4742-9E7B-D6C63FAFF2D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116786" y="4760129"/>
            <a:ext cx="548640" cy="548640"/>
          </a:xfrm>
          <a:prstGeom prst="rect">
            <a:avLst/>
          </a:prstGeom>
        </p:spPr>
      </p:pic>
      <p:pic>
        <p:nvPicPr>
          <p:cNvPr id="2050" name="Picture 2">
            <a:extLst>
              <a:ext uri="{FF2B5EF4-FFF2-40B4-BE49-F238E27FC236}">
                <a16:creationId xmlns:a16="http://schemas.microsoft.com/office/drawing/2014/main" id="{DF43A507-53A3-9549-C12C-5B131D6D9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442" y="5471280"/>
            <a:ext cx="55332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60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9F21-3D2B-D390-AE03-EAA0F3C14A13}"/>
              </a:ext>
            </a:extLst>
          </p:cNvPr>
          <p:cNvSpPr>
            <a:spLocks noGrp="1"/>
          </p:cNvSpPr>
          <p:nvPr>
            <p:ph type="title"/>
          </p:nvPr>
        </p:nvSpPr>
        <p:spPr/>
        <p:txBody>
          <a:bodyPr/>
          <a:lstStyle/>
          <a:p>
            <a:r>
              <a:rPr lang="en-US" dirty="0"/>
              <a:t>Scoring Rubric</a:t>
            </a:r>
          </a:p>
        </p:txBody>
      </p:sp>
      <p:sp>
        <p:nvSpPr>
          <p:cNvPr id="3" name="Text Placeholder 2">
            <a:extLst>
              <a:ext uri="{FF2B5EF4-FFF2-40B4-BE49-F238E27FC236}">
                <a16:creationId xmlns:a16="http://schemas.microsoft.com/office/drawing/2014/main" id="{B80C11DF-A619-2FCC-5105-F75F44A45266}"/>
              </a:ext>
            </a:extLst>
          </p:cNvPr>
          <p:cNvSpPr>
            <a:spLocks noGrp="1"/>
          </p:cNvSpPr>
          <p:nvPr>
            <p:ph type="body" sz="quarter" idx="10"/>
          </p:nvPr>
        </p:nvSpPr>
        <p:spPr/>
        <p:txBody>
          <a:bodyPr/>
          <a:lstStyle/>
          <a:p>
            <a:r>
              <a:rPr lang="en-US" dirty="0"/>
              <a:t>Please refer to rubric and weighting when developing your pilot project</a:t>
            </a:r>
          </a:p>
          <a:p>
            <a:endParaRPr lang="en-US" dirty="0"/>
          </a:p>
        </p:txBody>
      </p:sp>
      <p:sp>
        <p:nvSpPr>
          <p:cNvPr id="4" name="Picture Placeholder 3">
            <a:extLst>
              <a:ext uri="{FF2B5EF4-FFF2-40B4-BE49-F238E27FC236}">
                <a16:creationId xmlns:a16="http://schemas.microsoft.com/office/drawing/2014/main" id="{A94D231E-9712-8A27-CCD6-6EFED37E95A6}"/>
              </a:ext>
            </a:extLst>
          </p:cNvPr>
          <p:cNvSpPr>
            <a:spLocks noGrp="1"/>
          </p:cNvSpPr>
          <p:nvPr>
            <p:ph type="pic"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B70D8C-FE2F-332D-25AD-7EC35FFDC5DC}"/>
              </a:ext>
            </a:extLst>
          </p:cNvPr>
          <p:cNvSpPr>
            <a:spLocks noGrp="1"/>
          </p:cNvSpPr>
          <p:nvPr>
            <p:ph type="sldNum" sz="quarter" idx="14"/>
          </p:nvPr>
        </p:nvSpPr>
        <p:spPr/>
        <p:txBody>
          <a:bodyPr/>
          <a:lstStyle/>
          <a:p>
            <a:fld id="{A3D05135-2B8F-5842-ADA1-E54D168629AE}" type="slidenum">
              <a:rPr lang="en-US" smtClean="0"/>
              <a:pPr/>
              <a:t>7</a:t>
            </a:fld>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6EA4F782-61D2-C9B6-8C6E-89B37C8313E8}"/>
              </a:ext>
            </a:extLst>
          </p:cNvPr>
          <p:cNvGraphicFramePr>
            <a:graphicFrameLocks noGrp="1"/>
          </p:cNvGraphicFramePr>
          <p:nvPr>
            <p:extLst>
              <p:ext uri="{D42A27DB-BD31-4B8C-83A1-F6EECF244321}">
                <p14:modId xmlns:p14="http://schemas.microsoft.com/office/powerpoint/2010/main" val="785313489"/>
              </p:ext>
            </p:extLst>
          </p:nvPr>
        </p:nvGraphicFramePr>
        <p:xfrm>
          <a:off x="-1" y="0"/>
          <a:ext cx="5928190" cy="6858000"/>
        </p:xfrm>
        <a:graphic>
          <a:graphicData uri="http://schemas.openxmlformats.org/drawingml/2006/table">
            <a:tbl>
              <a:tblPr firstRow="1" firstCol="1" bandRow="1">
                <a:tableStyleId>{5C22544A-7EE6-4342-B048-85BDC9FD1C3A}</a:tableStyleId>
              </a:tblPr>
              <a:tblGrid>
                <a:gridCol w="908481">
                  <a:extLst>
                    <a:ext uri="{9D8B030D-6E8A-4147-A177-3AD203B41FA5}">
                      <a16:colId xmlns:a16="http://schemas.microsoft.com/office/drawing/2014/main" val="2738438302"/>
                    </a:ext>
                  </a:extLst>
                </a:gridCol>
                <a:gridCol w="479551">
                  <a:extLst>
                    <a:ext uri="{9D8B030D-6E8A-4147-A177-3AD203B41FA5}">
                      <a16:colId xmlns:a16="http://schemas.microsoft.com/office/drawing/2014/main" val="1606937462"/>
                    </a:ext>
                  </a:extLst>
                </a:gridCol>
                <a:gridCol w="1547766">
                  <a:extLst>
                    <a:ext uri="{9D8B030D-6E8A-4147-A177-3AD203B41FA5}">
                      <a16:colId xmlns:a16="http://schemas.microsoft.com/office/drawing/2014/main" val="3485793634"/>
                    </a:ext>
                  </a:extLst>
                </a:gridCol>
                <a:gridCol w="1496196">
                  <a:extLst>
                    <a:ext uri="{9D8B030D-6E8A-4147-A177-3AD203B41FA5}">
                      <a16:colId xmlns:a16="http://schemas.microsoft.com/office/drawing/2014/main" val="2354330676"/>
                    </a:ext>
                  </a:extLst>
                </a:gridCol>
                <a:gridCol w="1496196">
                  <a:extLst>
                    <a:ext uri="{9D8B030D-6E8A-4147-A177-3AD203B41FA5}">
                      <a16:colId xmlns:a16="http://schemas.microsoft.com/office/drawing/2014/main" val="3897848175"/>
                    </a:ext>
                  </a:extLst>
                </a:gridCol>
              </a:tblGrid>
              <a:tr h="242973">
                <a:tc>
                  <a:txBody>
                    <a:bodyPr/>
                    <a:lstStyle/>
                    <a:p>
                      <a:pPr marL="0" marR="0">
                        <a:spcBef>
                          <a:spcPts val="0"/>
                        </a:spcBef>
                        <a:spcAft>
                          <a:spcPts val="0"/>
                        </a:spcAft>
                      </a:pPr>
                      <a:r>
                        <a:rPr lang="en-US" sz="900" dirty="0">
                          <a:effectLst/>
                        </a:rPr>
                        <a:t>Selection Criteria</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Weight</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High (3 points)</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Medium (2 points)</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Low (1 point)</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2486584154"/>
                  </a:ext>
                </a:extLst>
              </a:tr>
              <a:tr h="1063574">
                <a:tc>
                  <a:txBody>
                    <a:bodyPr/>
                    <a:lstStyle/>
                    <a:p>
                      <a:pPr marL="0" marR="0">
                        <a:spcBef>
                          <a:spcPts val="0"/>
                        </a:spcBef>
                        <a:spcAft>
                          <a:spcPts val="0"/>
                        </a:spcAft>
                      </a:pPr>
                      <a:r>
                        <a:rPr lang="en-US" sz="900" dirty="0">
                          <a:effectLst/>
                        </a:rPr>
                        <a:t>Alignment with RTD’s </a:t>
                      </a:r>
                      <a:r>
                        <a:rPr lang="en-US" sz="900" u="sng" dirty="0">
                          <a:effectLst/>
                          <a:hlinkClick r:id="rId2"/>
                        </a:rPr>
                        <a:t>Strategic Plan</a:t>
                      </a: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10%</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demonstrates strong alignment with the two Strategic Plan priorities that the Partnership Program seeks to enhance – Community Value and Customer Excellence</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demonstrates moderate alignment with the two Strategic Plan priorities that the Partnership Program seeks to enhance – Community Value and Customer Excellence</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demonstrates weak alignment with the two Strategic Plan priorities that the Partnership Program seeks to enhance – Community Value and Customer Excellence</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942312548"/>
                  </a:ext>
                </a:extLst>
              </a:tr>
              <a:tr h="664734">
                <a:tc>
                  <a:txBody>
                    <a:bodyPr/>
                    <a:lstStyle/>
                    <a:p>
                      <a:pPr marL="0" marR="0">
                        <a:spcBef>
                          <a:spcPts val="0"/>
                        </a:spcBef>
                        <a:spcAft>
                          <a:spcPts val="0"/>
                        </a:spcAft>
                      </a:pPr>
                      <a:r>
                        <a:rPr lang="en-US" sz="900" dirty="0">
                          <a:effectLst/>
                        </a:rPr>
                        <a:t>Local support and ability to meet local needs</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20%</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was prioritized first by the applicant’s Subregional Service Council.</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was prioritized second by the applicant’s Subregional Service Council.</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was prioritized third or lower by the applicant’s Subregional Service Council.</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4192971153"/>
                  </a:ext>
                </a:extLst>
              </a:tr>
              <a:tr h="664734">
                <a:tc>
                  <a:txBody>
                    <a:bodyPr/>
                    <a:lstStyle/>
                    <a:p>
                      <a:pPr marL="0" marR="0">
                        <a:spcBef>
                          <a:spcPts val="0"/>
                        </a:spcBef>
                        <a:spcAft>
                          <a:spcPts val="0"/>
                        </a:spcAft>
                      </a:pPr>
                      <a:r>
                        <a:rPr lang="en-US" sz="900" dirty="0">
                          <a:effectLst/>
                        </a:rPr>
                        <a:t>Complements existing RTD services</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10%</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provides a first-last mile connection to frequent (15 minutes or less) RTD service</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provides a first-last mile connection to semi-frequent (16-59 minutes) RTD service</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provides a first-last mile connection to infrequent (60 minutes or more) RTD service</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2214679840"/>
                  </a:ext>
                </a:extLst>
              </a:tr>
              <a:tr h="664734">
                <a:tc>
                  <a:txBody>
                    <a:bodyPr/>
                    <a:lstStyle/>
                    <a:p>
                      <a:pPr marL="0" marR="0">
                        <a:spcBef>
                          <a:spcPts val="0"/>
                        </a:spcBef>
                        <a:spcAft>
                          <a:spcPts val="0"/>
                        </a:spcAft>
                      </a:pPr>
                      <a:r>
                        <a:rPr lang="en-US" sz="900" dirty="0">
                          <a:effectLst/>
                        </a:rPr>
                        <a:t>Provides service where there is a gap in existing service</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10%</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implements a service that provides mobility in an area that has no RTD service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implements a service that provides mobility in an area that has some RTD service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The project implements a service that provides mobility in an area that has ample RTD service </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2753395064"/>
                  </a:ext>
                </a:extLst>
              </a:tr>
              <a:tr h="797681">
                <a:tc>
                  <a:txBody>
                    <a:bodyPr/>
                    <a:lstStyle/>
                    <a:p>
                      <a:pPr marL="0" marR="0">
                        <a:spcBef>
                          <a:spcPts val="0"/>
                        </a:spcBef>
                        <a:spcAft>
                          <a:spcPts val="0"/>
                        </a:spcAft>
                      </a:pPr>
                      <a:r>
                        <a:rPr lang="en-US" sz="900" dirty="0">
                          <a:effectLst/>
                        </a:rPr>
                        <a:t>Provides service to equity populations</a:t>
                      </a:r>
                      <a:endParaRPr lang="en-US" sz="1000" dirty="0">
                        <a:effectLst/>
                      </a:endParaRPr>
                    </a:p>
                    <a:p>
                      <a:pPr marL="0" marR="0">
                        <a:spcBef>
                          <a:spcPts val="0"/>
                        </a:spcBef>
                        <a:spcAft>
                          <a:spcPts val="0"/>
                        </a:spcAft>
                      </a:pPr>
                      <a:r>
                        <a:rPr lang="en-US" sz="900" dirty="0">
                          <a:effectLst/>
                        </a:rPr>
                        <a:t>(from DRCOG data tool)</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15%</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Relative to other submitted projects, the project will provide service to a larger number of individuals of color and low-income households.</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Relative to other submitted projects, the project will provide service to a medium number of individuals of color and low-income households.</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Relative to other submitted projects, the project will provide service to a lower number of individuals of color and low-income households.</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2969164657"/>
                  </a:ext>
                </a:extLst>
              </a:tr>
              <a:tr h="664734">
                <a:tc>
                  <a:txBody>
                    <a:bodyPr/>
                    <a:lstStyle/>
                    <a:p>
                      <a:pPr marL="0" marR="0">
                        <a:spcBef>
                          <a:spcPts val="0"/>
                        </a:spcBef>
                        <a:spcAft>
                          <a:spcPts val="0"/>
                        </a:spcAft>
                      </a:pPr>
                      <a:r>
                        <a:rPr lang="en-US" sz="900" dirty="0">
                          <a:effectLst/>
                        </a:rPr>
                        <a:t>Potential ridership</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15%</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Relative to other submitted projects, the density of population and jobs in the service area is higher.</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Relative to other submitted projects, the density of population and jobs in the service area is medium.</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Relative to other submitted projects, the density of population and jobs in the service area is lower.</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450289879"/>
                  </a:ext>
                </a:extLst>
              </a:tr>
              <a:tr h="1861255">
                <a:tc>
                  <a:txBody>
                    <a:bodyPr/>
                    <a:lstStyle/>
                    <a:p>
                      <a:pPr marL="0" marR="0">
                        <a:spcBef>
                          <a:spcPts val="0"/>
                        </a:spcBef>
                        <a:spcAft>
                          <a:spcPts val="0"/>
                        </a:spcAft>
                      </a:pPr>
                      <a:r>
                        <a:rPr lang="en-US" sz="900" dirty="0">
                          <a:effectLst/>
                        </a:rPr>
                        <a:t>Project readiness</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20%</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Applicant demonstrates a strong ability to deliver project on time as well as manage ongoing operations of the project. Applicant has managed similar past projects or conducted enough planning to fully understand work required to implement. Applicant has staffing necessary to support project implementation. </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Applicant demonstrates a medium ability to deliver project on time as well as manage ongoing operations of the project. While applicant may not have managed similar past projects, applicant has conducted enough planning to fully understand work required to implement. Applicant has staffing necessary to support project implementation.</a:t>
                      </a:r>
                      <a:endParaRPr lang="en-US" sz="1000" dirty="0">
                        <a:effectLst/>
                        <a:latin typeface="Tahoma" panose="020B0604030504040204" pitchFamily="34" charset="0"/>
                        <a:ea typeface="Tahoma" panose="020B0604030504040204" pitchFamily="34" charset="0"/>
                      </a:endParaRPr>
                    </a:p>
                  </a:txBody>
                  <a:tcPr marL="57545" marR="57545" marT="0" marB="0"/>
                </a:tc>
                <a:tc>
                  <a:txBody>
                    <a:bodyPr/>
                    <a:lstStyle/>
                    <a:p>
                      <a:pPr marL="0" marR="0">
                        <a:spcBef>
                          <a:spcPts val="0"/>
                        </a:spcBef>
                        <a:spcAft>
                          <a:spcPts val="0"/>
                        </a:spcAft>
                      </a:pPr>
                      <a:r>
                        <a:rPr lang="en-US" sz="900" dirty="0">
                          <a:effectLst/>
                        </a:rPr>
                        <a:t>Applicant demonstrates a low ability to deliver project on time as well as manage ongoing operations of the project. Applicant has not managed similar past projects, however, applicant has conducted some planning to understand work required to implement. Applicant does not have staffing necessary to support project implementation.</a:t>
                      </a:r>
                      <a:endParaRPr lang="en-US" sz="1000" dirty="0">
                        <a:effectLst/>
                      </a:endParaRPr>
                    </a:p>
                    <a:p>
                      <a:pPr marL="0" marR="0">
                        <a:spcBef>
                          <a:spcPts val="0"/>
                        </a:spcBef>
                        <a:spcAft>
                          <a:spcPts val="0"/>
                        </a:spcAft>
                      </a:pPr>
                      <a:r>
                        <a:rPr lang="en-US" sz="900" dirty="0">
                          <a:effectLst/>
                        </a:rPr>
                        <a:t> </a:t>
                      </a:r>
                      <a:endParaRPr lang="en-US" sz="1000" dirty="0">
                        <a:effectLst/>
                        <a:latin typeface="Tahoma" panose="020B0604030504040204" pitchFamily="34" charset="0"/>
                        <a:ea typeface="Tahoma" panose="020B0604030504040204" pitchFamily="34" charset="0"/>
                      </a:endParaRPr>
                    </a:p>
                  </a:txBody>
                  <a:tcPr marL="57545" marR="57545" marT="0" marB="0"/>
                </a:tc>
                <a:extLst>
                  <a:ext uri="{0D108BD9-81ED-4DB2-BD59-A6C34878D82A}">
                    <a16:rowId xmlns:a16="http://schemas.microsoft.com/office/drawing/2014/main" val="2587096431"/>
                  </a:ext>
                </a:extLst>
              </a:tr>
            </a:tbl>
          </a:graphicData>
        </a:graphic>
      </p:graphicFrame>
    </p:spTree>
    <p:extLst>
      <p:ext uri="{BB962C8B-B14F-4D97-AF65-F5344CB8AC3E}">
        <p14:creationId xmlns:p14="http://schemas.microsoft.com/office/powerpoint/2010/main" val="378614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B3B79-25B0-45C5-B34F-472ECA4FB40C}"/>
              </a:ext>
            </a:extLst>
          </p:cNvPr>
          <p:cNvSpPr>
            <a:spLocks noGrp="1"/>
          </p:cNvSpPr>
          <p:nvPr>
            <p:ph type="title"/>
          </p:nvPr>
        </p:nvSpPr>
        <p:spPr>
          <a:xfrm>
            <a:off x="311257" y="210142"/>
            <a:ext cx="10812767" cy="1325563"/>
          </a:xfrm>
        </p:spPr>
        <p:txBody>
          <a:bodyPr/>
          <a:lstStyle/>
          <a:p>
            <a:r>
              <a:rPr lang="en-US" dirty="0"/>
              <a:t>Intergovernmental Agreements (IGA) or Agreement</a:t>
            </a:r>
            <a:endParaRPr lang="en-US" dirty="0">
              <a:highlight>
                <a:srgbClr val="FFFF00"/>
              </a:highlight>
            </a:endParaRPr>
          </a:p>
        </p:txBody>
      </p:sp>
      <p:sp>
        <p:nvSpPr>
          <p:cNvPr id="5" name="Text Placeholder 6">
            <a:extLst>
              <a:ext uri="{FF2B5EF4-FFF2-40B4-BE49-F238E27FC236}">
                <a16:creationId xmlns:a16="http://schemas.microsoft.com/office/drawing/2014/main" id="{31627F44-722E-B33E-3205-EF785CA75F1D}"/>
              </a:ext>
            </a:extLst>
          </p:cNvPr>
          <p:cNvSpPr txBox="1">
            <a:spLocks/>
          </p:cNvSpPr>
          <p:nvPr/>
        </p:nvSpPr>
        <p:spPr>
          <a:xfrm>
            <a:off x="601979" y="1550727"/>
            <a:ext cx="10451031" cy="455940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chemeClr val="accent1"/>
              </a:buClr>
              <a:buSzPct val="150000"/>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spcAft>
                <a:spcPts val="0"/>
              </a:spcAft>
              <a:buClr>
                <a:schemeClr val="accent1"/>
              </a:buClr>
              <a:buSzPct val="150000"/>
              <a:buFont typeface="System Font Regular"/>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1"/>
              </a:buClr>
              <a:buSzPct val="150000"/>
              <a:buFont typeface="Courier New" panose="02070309020205020404" pitchFamily="49" charset="0"/>
              <a:buChar char="o"/>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ahoma"/>
                <a:ea typeface="Tahoma"/>
                <a:cs typeface="Tahoma"/>
              </a:rPr>
              <a:t>Municipal partners will sign an IGA</a:t>
            </a:r>
          </a:p>
          <a:p>
            <a:r>
              <a:rPr lang="en-US" sz="2000" dirty="0">
                <a:latin typeface="Tahoma"/>
                <a:ea typeface="Tahoma"/>
                <a:cs typeface="Tahoma"/>
              </a:rPr>
              <a:t>TMA/TMO partners will sign an agreement</a:t>
            </a:r>
          </a:p>
          <a:p>
            <a:r>
              <a:rPr lang="en-US" sz="2000" dirty="0">
                <a:latin typeface="Tahoma"/>
                <a:ea typeface="Tahoma"/>
                <a:cs typeface="Tahoma"/>
              </a:rPr>
              <a:t>Federal requirements:</a:t>
            </a:r>
          </a:p>
          <a:p>
            <a:pPr lvl="1"/>
            <a:r>
              <a:rPr lang="en-US" sz="1800" dirty="0">
                <a:latin typeface="Tahoma"/>
                <a:ea typeface="Tahoma"/>
                <a:cs typeface="Tahoma"/>
              </a:rPr>
              <a:t>Title VI</a:t>
            </a:r>
          </a:p>
          <a:p>
            <a:pPr lvl="1"/>
            <a:r>
              <a:rPr lang="en-US" sz="1800" dirty="0">
                <a:latin typeface="Tahoma"/>
                <a:ea typeface="Tahoma"/>
                <a:cs typeface="Tahoma"/>
              </a:rPr>
              <a:t>Drug &amp; Alcohol Testing</a:t>
            </a:r>
          </a:p>
          <a:p>
            <a:pPr lvl="1"/>
            <a:r>
              <a:rPr lang="en-US" sz="1800" dirty="0">
                <a:latin typeface="Tahoma"/>
                <a:ea typeface="Tahoma"/>
                <a:cs typeface="Tahoma"/>
              </a:rPr>
              <a:t>Procurement Oversight</a:t>
            </a:r>
          </a:p>
          <a:p>
            <a:r>
              <a:rPr lang="en-US" sz="2000" dirty="0">
                <a:latin typeface="Tahoma"/>
                <a:ea typeface="Tahoma"/>
                <a:cs typeface="Tahoma"/>
              </a:rPr>
              <a:t>RTD requirements:</a:t>
            </a:r>
          </a:p>
          <a:p>
            <a:pPr lvl="1"/>
            <a:r>
              <a:rPr lang="en-US" sz="1800" dirty="0">
                <a:latin typeface="Tahoma"/>
                <a:ea typeface="Tahoma"/>
                <a:cs typeface="Tahoma"/>
              </a:rPr>
              <a:t>Records and Auditing</a:t>
            </a:r>
          </a:p>
          <a:p>
            <a:pPr lvl="1"/>
            <a:r>
              <a:rPr lang="en-US" sz="1800" dirty="0">
                <a:latin typeface="Tahoma"/>
                <a:ea typeface="Tahoma"/>
                <a:cs typeface="Tahoma"/>
              </a:rPr>
              <a:t>Marketing</a:t>
            </a:r>
          </a:p>
          <a:p>
            <a:pPr lvl="1"/>
            <a:r>
              <a:rPr lang="en-US" sz="1800" dirty="0">
                <a:latin typeface="Tahoma"/>
                <a:ea typeface="Tahoma"/>
                <a:cs typeface="Tahoma"/>
              </a:rPr>
              <a:t>Liability &amp; Insurance</a:t>
            </a:r>
          </a:p>
          <a:p>
            <a:pPr lvl="1"/>
            <a:r>
              <a:rPr lang="en-US" sz="1800" dirty="0">
                <a:latin typeface="Tahoma"/>
                <a:ea typeface="Tahoma"/>
                <a:cs typeface="Tahoma"/>
              </a:rPr>
              <a:t>Reporting</a:t>
            </a:r>
          </a:p>
        </p:txBody>
      </p:sp>
      <p:sp>
        <p:nvSpPr>
          <p:cNvPr id="2" name="Slide Number Placeholder 1">
            <a:extLst>
              <a:ext uri="{FF2B5EF4-FFF2-40B4-BE49-F238E27FC236}">
                <a16:creationId xmlns:a16="http://schemas.microsoft.com/office/drawing/2014/main" id="{C461F725-82FA-8ADE-BF63-DAB0EA2040EE}"/>
              </a:ext>
            </a:extLst>
          </p:cNvPr>
          <p:cNvSpPr>
            <a:spLocks noGrp="1"/>
          </p:cNvSpPr>
          <p:nvPr>
            <p:ph type="sldNum" sz="quarter" idx="13"/>
          </p:nvPr>
        </p:nvSpPr>
        <p:spPr/>
        <p:txBody>
          <a:bodyPr/>
          <a:lstStyle/>
          <a:p>
            <a:fld id="{A3D05135-2B8F-5842-ADA1-E54D168629AE}" type="slidenum">
              <a:rPr lang="en-US" smtClean="0"/>
              <a:pPr/>
              <a:t>8</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6B3B735-701E-2CC0-E944-C6F8C16009EA}"/>
              </a:ext>
            </a:extLst>
          </p:cNvPr>
          <p:cNvPicPr>
            <a:picLocks noChangeAspect="1"/>
          </p:cNvPicPr>
          <p:nvPr/>
        </p:nvPicPr>
        <p:blipFill>
          <a:blip r:embed="rId2"/>
          <a:stretch>
            <a:fillRect/>
          </a:stretch>
        </p:blipFill>
        <p:spPr>
          <a:xfrm>
            <a:off x="7711610" y="2774021"/>
            <a:ext cx="2861353" cy="2861353"/>
          </a:xfrm>
          <a:prstGeom prst="rect">
            <a:avLst/>
          </a:prstGeom>
        </p:spPr>
      </p:pic>
    </p:spTree>
    <p:extLst>
      <p:ext uri="{BB962C8B-B14F-4D97-AF65-F5344CB8AC3E}">
        <p14:creationId xmlns:p14="http://schemas.microsoft.com/office/powerpoint/2010/main" val="117779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1253-E0A7-7791-9B39-C95F388E30F9}"/>
              </a:ext>
            </a:extLst>
          </p:cNvPr>
          <p:cNvSpPr>
            <a:spLocks noGrp="1"/>
          </p:cNvSpPr>
          <p:nvPr>
            <p:ph type="title"/>
          </p:nvPr>
        </p:nvSpPr>
        <p:spPr/>
        <p:txBody>
          <a:bodyPr/>
          <a:lstStyle/>
          <a:p>
            <a:r>
              <a:rPr lang="en-US" dirty="0"/>
              <a:t>Vehicle Capital Regulations</a:t>
            </a:r>
          </a:p>
        </p:txBody>
      </p:sp>
      <p:sp>
        <p:nvSpPr>
          <p:cNvPr id="3" name="Text Placeholder 2">
            <a:extLst>
              <a:ext uri="{FF2B5EF4-FFF2-40B4-BE49-F238E27FC236}">
                <a16:creationId xmlns:a16="http://schemas.microsoft.com/office/drawing/2014/main" id="{F3DA1A51-129F-AF6B-69A6-05884C4899F1}"/>
              </a:ext>
            </a:extLst>
          </p:cNvPr>
          <p:cNvSpPr>
            <a:spLocks noGrp="1"/>
          </p:cNvSpPr>
          <p:nvPr>
            <p:ph type="body" sz="quarter" idx="10"/>
          </p:nvPr>
        </p:nvSpPr>
        <p:spPr/>
        <p:txBody>
          <a:bodyPr/>
          <a:lstStyle/>
          <a:p>
            <a:r>
              <a:rPr lang="en-US" dirty="0"/>
              <a:t>Sponsor Leasing</a:t>
            </a:r>
          </a:p>
          <a:p>
            <a:r>
              <a:rPr lang="en-US" dirty="0"/>
              <a:t>Sponsor Owned</a:t>
            </a:r>
          </a:p>
          <a:p>
            <a:r>
              <a:rPr lang="en-US" dirty="0"/>
              <a:t>Contractor Owned</a:t>
            </a:r>
          </a:p>
          <a:p>
            <a:r>
              <a:rPr lang="en-US" dirty="0"/>
              <a:t>Contractor Leased</a:t>
            </a:r>
          </a:p>
          <a:p>
            <a:r>
              <a:rPr lang="en-US" dirty="0"/>
              <a:t>Reimbursements can be made through a milestones schedule if sponsor will be owning the vehicle</a:t>
            </a:r>
          </a:p>
        </p:txBody>
      </p:sp>
      <p:sp>
        <p:nvSpPr>
          <p:cNvPr id="5" name="Slide Number Placeholder 4">
            <a:extLst>
              <a:ext uri="{FF2B5EF4-FFF2-40B4-BE49-F238E27FC236}">
                <a16:creationId xmlns:a16="http://schemas.microsoft.com/office/drawing/2014/main" id="{B1D72EC5-483E-367E-394F-3FD76FC7EFFA}"/>
              </a:ext>
            </a:extLst>
          </p:cNvPr>
          <p:cNvSpPr>
            <a:spLocks noGrp="1"/>
          </p:cNvSpPr>
          <p:nvPr>
            <p:ph type="sldNum" sz="quarter" idx="14"/>
          </p:nvPr>
        </p:nvSpPr>
        <p:spPr/>
        <p:txBody>
          <a:bodyPr/>
          <a:lstStyle/>
          <a:p>
            <a:fld id="{A3D05135-2B8F-5842-ADA1-E54D168629AE}" type="slidenum">
              <a:rPr lang="en-US" smtClean="0"/>
              <a:pPr/>
              <a:t>9</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Placeholder 7">
            <a:extLst>
              <a:ext uri="{FF2B5EF4-FFF2-40B4-BE49-F238E27FC236}">
                <a16:creationId xmlns:a16="http://schemas.microsoft.com/office/drawing/2014/main" id="{A41763DE-28F7-2E62-5C9A-72BF80595634}"/>
              </a:ext>
            </a:extLst>
          </p:cNvPr>
          <p:cNvPicPr>
            <a:picLocks noGrp="1" noChangeAspect="1"/>
          </p:cNvPicPr>
          <p:nvPr>
            <p:ph type="pic" sz="quarter" idx="11"/>
          </p:nvPr>
        </p:nvPicPr>
        <p:blipFill>
          <a:blip r:embed="rId2"/>
          <a:srcRect l="13643" r="13643"/>
          <a:stretch>
            <a:fillRect/>
          </a:stretch>
        </p:blipFill>
        <p:spPr>
          <a:prstGeom prst="rect">
            <a:avLst/>
          </a:prstGeom>
        </p:spPr>
      </p:pic>
    </p:spTree>
    <p:extLst>
      <p:ext uri="{BB962C8B-B14F-4D97-AF65-F5344CB8AC3E}">
        <p14:creationId xmlns:p14="http://schemas.microsoft.com/office/powerpoint/2010/main" val="3849962044"/>
      </p:ext>
    </p:extLst>
  </p:cSld>
  <p:clrMapOvr>
    <a:masterClrMapping/>
  </p:clrMapOvr>
</p:sld>
</file>

<file path=ppt/theme/theme1.xml><?xml version="1.0" encoding="utf-8"?>
<a:theme xmlns:a="http://schemas.openxmlformats.org/drawingml/2006/main" name="RTD Theme">
  <a:themeElements>
    <a:clrScheme name="RTD5">
      <a:dk1>
        <a:srgbClr val="000000"/>
      </a:dk1>
      <a:lt1>
        <a:srgbClr val="FFFFFF"/>
      </a:lt1>
      <a:dk2>
        <a:srgbClr val="8A0A16"/>
      </a:dk2>
      <a:lt2>
        <a:srgbClr val="F3F3F3"/>
      </a:lt2>
      <a:accent1>
        <a:srgbClr val="CF0A2C"/>
      </a:accent1>
      <a:accent2>
        <a:srgbClr val="263B80"/>
      </a:accent2>
      <a:accent3>
        <a:srgbClr val="F6871F"/>
      </a:accent3>
      <a:accent4>
        <a:srgbClr val="FFC000"/>
      </a:accent4>
      <a:accent5>
        <a:srgbClr val="00A0DE"/>
      </a:accent5>
      <a:accent6>
        <a:srgbClr val="3CBDAC"/>
      </a:accent6>
      <a:hlink>
        <a:srgbClr val="0969B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D_PPT_Presentation_v1" id="{DFE55259-313D-9141-9599-C0BA1B4BCEAA}" vid="{91AD3526-9DD3-2345-913C-E3AC77F014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12377CC0F1245B8B4DE56A7CDAD21" ma:contentTypeVersion="6" ma:contentTypeDescription="Create a new document." ma:contentTypeScope="" ma:versionID="827c71a2a2c6353523a3f6b1edd770b0">
  <xsd:schema xmlns:xsd="http://www.w3.org/2001/XMLSchema" xmlns:xs="http://www.w3.org/2001/XMLSchema" xmlns:p="http://schemas.microsoft.com/office/2006/metadata/properties" xmlns:ns2="e2d50abc-6568-4280-999b-7c47de5112f4" xmlns:ns3="621658e5-86b3-4bf1-94ec-eaa66463a6f5" targetNamespace="http://schemas.microsoft.com/office/2006/metadata/properties" ma:root="true" ma:fieldsID="4743d0d5dc5c8db2af23b0133ff8ee7a" ns2:_="" ns3:_="">
    <xsd:import namespace="e2d50abc-6568-4280-999b-7c47de5112f4"/>
    <xsd:import namespace="621658e5-86b3-4bf1-94ec-eaa66463a6f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50abc-6568-4280-999b-7c47de51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1658e5-86b3-4bf1-94ec-eaa66463a6f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EhlbmtlQzwvVXNlck5hbWU+PERhdGVUaW1lPjQvMS8yMDIxIDQ6MDE6NDcgUE08L0RhdGVUaW1lPjxMYWJlbFN0cmluZz5ObyBNYXJraW5nPC9MYWJlbFN0cmluZz48L2l0ZW0+PC9sYWJlbEhpc3Rvcnk+</Value>
</WrappedLabelHistory>
</file>

<file path=customXml/item4.xml><?xml version="1.0" encoding="utf-8"?>
<sisl xmlns:xsi="http://www.w3.org/2001/XMLSchema-instance" xmlns:xsd="http://www.w3.org/2001/XMLSchema" xmlns="http://www.boldonjames.com/2008/01/sie/internal/label" sislVersion="0" policy="f2020d7d-77c8-4294-a427-590ee8eb3328" origin="userSelected"/>
</file>

<file path=customXml/item5.xml><?xml version="1.0" encoding="utf-8"?>
<p:properties xmlns:p="http://schemas.microsoft.com/office/2006/metadata/properties" xmlns:xsi="http://www.w3.org/2001/XMLSchema-instance" xmlns:pc="http://schemas.microsoft.com/office/infopath/2007/PartnerControls">
  <documentManagement>
    <SharedWithUsers xmlns="621658e5-86b3-4bf1-94ec-eaa66463a6f5">
      <UserInfo>
        <DisplayName>Erin Vallejos</DisplayName>
        <AccountId>12</AccountId>
        <AccountType/>
      </UserInfo>
      <UserInfo>
        <DisplayName>John Gardocki</DisplayName>
        <AccountId>23</AccountId>
        <AccountType/>
      </UserInfo>
    </SharedWithUsers>
  </documentManagement>
</p:properties>
</file>

<file path=customXml/itemProps1.xml><?xml version="1.0" encoding="utf-8"?>
<ds:datastoreItem xmlns:ds="http://schemas.openxmlformats.org/officeDocument/2006/customXml" ds:itemID="{835BBD64-78D9-467B-8EFB-D08EE83C2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50abc-6568-4280-999b-7c47de5112f4"/>
    <ds:schemaRef ds:uri="621658e5-86b3-4bf1-94ec-eaa66463a6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E3182-9EEE-4491-B2DF-E1CAB45D5735}">
  <ds:schemaRefs>
    <ds:schemaRef ds:uri="http://schemas.microsoft.com/sharepoint/v3/contenttype/forms"/>
  </ds:schemaRefs>
</ds:datastoreItem>
</file>

<file path=customXml/itemProps3.xml><?xml version="1.0" encoding="utf-8"?>
<ds:datastoreItem xmlns:ds="http://schemas.openxmlformats.org/officeDocument/2006/customXml" ds:itemID="{E00C1700-DB01-47BD-84C8-49AE70FF6EF5}">
  <ds:schemaRefs>
    <ds:schemaRef ds:uri="http://www.boldonjames.com/2016/02/Classifier/internal/wrappedLabelHistory"/>
    <ds:schemaRef ds:uri="http://www.w3.org/2001/XMLSchema"/>
  </ds:schemaRefs>
</ds:datastoreItem>
</file>

<file path=customXml/itemProps4.xml><?xml version="1.0" encoding="utf-8"?>
<ds:datastoreItem xmlns:ds="http://schemas.openxmlformats.org/officeDocument/2006/customXml" ds:itemID="{99428068-A32C-4AC4-98C5-2BCCF746A1C4}">
  <ds:schemaRefs>
    <ds:schemaRef ds:uri="http://www.boldonjames.com/2008/01/sie/internal/label"/>
    <ds:schemaRef ds:uri="http://www.w3.org/2001/XMLSchema"/>
  </ds:schemaRefs>
</ds:datastoreItem>
</file>

<file path=customXml/itemProps5.xml><?xml version="1.0" encoding="utf-8"?>
<ds:datastoreItem xmlns:ds="http://schemas.openxmlformats.org/officeDocument/2006/customXml" ds:itemID="{44AF6359-F0DF-4ED7-A5EE-4517953BFAC9}">
  <ds:schemaRefs>
    <ds:schemaRef ds:uri="http://purl.org/dc/dcmitype/"/>
    <ds:schemaRef ds:uri="http://purl.org/dc/elements/1.1/"/>
    <ds:schemaRef ds:uri="http://schemas.microsoft.com/office/2006/documentManagement/types"/>
    <ds:schemaRef ds:uri="a6fcd081-b381-40b1-8f4e-b5e126889e88"/>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44332440-61b0-49ce-9137-bb7b0718ca4d"/>
    <ds:schemaRef ds:uri="621658e5-86b3-4bf1-94ec-eaa66463a6f5"/>
  </ds:schemaRefs>
</ds:datastoreItem>
</file>

<file path=docProps/app.xml><?xml version="1.0" encoding="utf-8"?>
<Properties xmlns="http://schemas.openxmlformats.org/officeDocument/2006/extended-properties" xmlns:vt="http://schemas.openxmlformats.org/officeDocument/2006/docPropsVTypes">
  <Template/>
  <TotalTime>94526</TotalTime>
  <Words>1113</Words>
  <Application>Microsoft Office PowerPoint</Application>
  <PresentationFormat>Widescreen</PresentationFormat>
  <Paragraphs>177</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Courier New</vt:lpstr>
      <vt:lpstr>Helvetica</vt:lpstr>
      <vt:lpstr>Helvetica Light</vt:lpstr>
      <vt:lpstr>Open Sans</vt:lpstr>
      <vt:lpstr>System Font Regular</vt:lpstr>
      <vt:lpstr>Tahoma</vt:lpstr>
      <vt:lpstr>Wingdings</vt:lpstr>
      <vt:lpstr>RTD Theme</vt:lpstr>
      <vt:lpstr>Partnership Program</vt:lpstr>
      <vt:lpstr>RTD Partnership Program</vt:lpstr>
      <vt:lpstr>Partnership Program Workflow – Second Year</vt:lpstr>
      <vt:lpstr>2024 Call for Projects</vt:lpstr>
      <vt:lpstr>2024 Project Selection Process</vt:lpstr>
      <vt:lpstr>2024 Project Selection Criteria</vt:lpstr>
      <vt:lpstr>Scoring Rubric</vt:lpstr>
      <vt:lpstr>Intergovernmental Agreements (IGA) or Agreement</vt:lpstr>
      <vt:lpstr>Vehicle Capital Regulations</vt:lpstr>
      <vt:lpstr>Performance Metrics</vt:lpstr>
      <vt:lpstr>Partnership Program Application Portal</vt:lpstr>
      <vt:lpstr>Partnership Program Application</vt:lpstr>
      <vt:lpstr>DRCOG Data Tool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RTD PowerPoint Template</dc:title>
  <dc:creator>Francesca Mondo</dc:creator>
  <cp:lastModifiedBy>John Gardocki</cp:lastModifiedBy>
  <cp:revision>55</cp:revision>
  <dcterms:created xsi:type="dcterms:W3CDTF">2020-11-06T16:49:22Z</dcterms:created>
  <dcterms:modified xsi:type="dcterms:W3CDTF">2024-05-06T14:02:21Z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0x0101009EB12377CC0F1245B8B4DE56A7CDAD21</vt:lpwstr>
  </property>
  <property fmtid="{D5CDD505-2E9C-101B-9397-08002B2CF9AE}" pid="3" name="docIndexRef">
    <vt:lpwstr>c357003b-1ff6-4e6b-a7ce-ecc357848ef7</vt:lpwstr>
  </property>
  <property fmtid="{D5CDD505-2E9C-101B-9397-08002B2CF9AE}" pid="4" name="bjDocumentSecurityLabel">
    <vt:lpwstr>No Marking</vt:lpwstr>
  </property>
  <property fmtid="{D5CDD505-2E9C-101B-9397-08002B2CF9AE}" pid="5" name="bjClsUserRVM">
    <vt:lpwstr>[]</vt:lpwstr>
  </property>
  <property fmtid="{D5CDD505-2E9C-101B-9397-08002B2CF9AE}" pid="6" name="bjSaver">
    <vt:lpwstr>m2IAwAFlW4RxCu7qxqjIMVwFV24GlZJf</vt:lpwstr>
  </property>
  <property fmtid="{D5CDD505-2E9C-101B-9397-08002B2CF9AE}" pid="7" name="bjLabelHistoryID">
    <vt:lpwstr>{E00C1700-DB01-47BD-84C8-49AE70FF6EF5}</vt:lpwstr>
  </property>
  <property fmtid="{D5CDD505-2E9C-101B-9397-08002B2CF9AE}" pid="8" name="MediaServiceImageTags">
    <vt:lpwstr/>
  </property>
</Properties>
</file>