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42"/>
  </p:notesMasterIdLst>
  <p:handoutMasterIdLst>
    <p:handoutMasterId r:id="rId43"/>
  </p:handoutMasterIdLst>
  <p:sldIdLst>
    <p:sldId id="261" r:id="rId5"/>
    <p:sldId id="260" r:id="rId6"/>
    <p:sldId id="308" r:id="rId7"/>
    <p:sldId id="286" r:id="rId8"/>
    <p:sldId id="319" r:id="rId9"/>
    <p:sldId id="265" r:id="rId10"/>
    <p:sldId id="309" r:id="rId11"/>
    <p:sldId id="312" r:id="rId12"/>
    <p:sldId id="313" r:id="rId13"/>
    <p:sldId id="305" r:id="rId14"/>
    <p:sldId id="288" r:id="rId15"/>
    <p:sldId id="268" r:id="rId16"/>
    <p:sldId id="284" r:id="rId17"/>
    <p:sldId id="283" r:id="rId18"/>
    <p:sldId id="271" r:id="rId19"/>
    <p:sldId id="272" r:id="rId20"/>
    <p:sldId id="273" r:id="rId21"/>
    <p:sldId id="289" r:id="rId22"/>
    <p:sldId id="287" r:id="rId23"/>
    <p:sldId id="290" r:id="rId24"/>
    <p:sldId id="274" r:id="rId25"/>
    <p:sldId id="275" r:id="rId26"/>
    <p:sldId id="276" r:id="rId27"/>
    <p:sldId id="277" r:id="rId28"/>
    <p:sldId id="278" r:id="rId29"/>
    <p:sldId id="280" r:id="rId30"/>
    <p:sldId id="281" r:id="rId31"/>
    <p:sldId id="257" r:id="rId32"/>
    <p:sldId id="314" r:id="rId33"/>
    <p:sldId id="315" r:id="rId34"/>
    <p:sldId id="256" r:id="rId35"/>
    <p:sldId id="259" r:id="rId36"/>
    <p:sldId id="262" r:id="rId37"/>
    <p:sldId id="263" r:id="rId38"/>
    <p:sldId id="264" r:id="rId39"/>
    <p:sldId id="311" r:id="rId40"/>
    <p:sldId id="318" r:id="rId4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05"/>
    <p:restoredTop sz="96327"/>
  </p:normalViewPr>
  <p:slideViewPr>
    <p:cSldViewPr snapToGrid="0" snapToObjects="1">
      <p:cViewPr varScale="1">
        <p:scale>
          <a:sx n="124" d="100"/>
          <a:sy n="124" d="100"/>
        </p:scale>
        <p:origin x="672" y="1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119" d="100"/>
          <a:sy n="119" d="100"/>
        </p:scale>
        <p:origin x="3848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Example Bar Graph Chart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8842251894695599E-2"/>
          <c:y val="8.450669893145063E-2"/>
          <c:w val="0.92845568962824687"/>
          <c:h val="0.720854219019381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980-E549-8196-B407811EA39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980-E549-8196-B407811EA39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980-E549-8196-B407811EA3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76730975"/>
        <c:axId val="1476732607"/>
      </c:barChart>
      <c:catAx>
        <c:axId val="14767309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76732607"/>
        <c:crosses val="autoZero"/>
        <c:auto val="1"/>
        <c:lblAlgn val="ctr"/>
        <c:lblOffset val="100"/>
        <c:noMultiLvlLbl val="0"/>
      </c:catAx>
      <c:valAx>
        <c:axId val="147673260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767309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Example Donut Chart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D85-BF43-83EF-E65FCAB11A3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D85-BF43-83EF-E65FCAB11A3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D85-BF43-83EF-E65FCAB11A3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D85-BF43-83EF-E65FCAB11A35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1.5</c:v>
                </c:pt>
                <c:pt idx="2">
                  <c:v>3.5</c:v>
                </c:pt>
                <c:pt idx="3">
                  <c:v>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E2-714C-9552-BC50E4EDEF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Example Line Graph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E06-9848-81F2-3EB6C298EA6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E06-9848-81F2-3EB6C298EA6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E06-9848-81F2-3EB6C298EA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730593423"/>
        <c:axId val="1730422895"/>
      </c:lineChart>
      <c:catAx>
        <c:axId val="17305934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30422895"/>
        <c:crosses val="autoZero"/>
        <c:auto val="1"/>
        <c:lblAlgn val="ctr"/>
        <c:lblOffset val="100"/>
        <c:noMultiLvlLbl val="0"/>
      </c:catAx>
      <c:valAx>
        <c:axId val="173042289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305934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6F97815-E80E-A041-AED0-35170BEFFA3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/>
              <a:t>Regional Transportation District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6F8B58-4BFF-2349-9633-02A1AAAF7DB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33939D-8E41-9A47-BC36-2837CD80049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315283-7C58-0843-91F2-10153012C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514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/>
              <a:t>Regional Transportation District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4E8224-E466-B240-AA46-5850534386F9}" type="datetimeFigureOut">
              <a:rPr lang="en-US" smtClean="0"/>
              <a:t>1/24/23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BBCFDA-875E-B543-B61B-7BE86F07F8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952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BBCFDA-875E-B543-B61B-7BE86F07F88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3345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BBCFDA-875E-B543-B61B-7BE86F07F887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3936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BBCFDA-875E-B543-B61B-7BE86F07F887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451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2300" y="1974850"/>
            <a:ext cx="7359327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2300" y="4531519"/>
            <a:ext cx="9144000" cy="1655762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2300" y="6356350"/>
            <a:ext cx="2743200" cy="365125"/>
          </a:xfrm>
        </p:spPr>
        <p:txBody>
          <a:bodyPr/>
          <a:lstStyle/>
          <a:p>
            <a:fld id="{5C20DDAC-998A-544D-9D19-F0A1E8B88BA8}" type="datetime4">
              <a:rPr lang="en-US" smtClean="0"/>
              <a:t>January 24, 2023</a:t>
            </a:fld>
            <a:endParaRPr lang="en-US" dirty="0"/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43211166-9270-0F48-A56E-1478E9555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300" y="648130"/>
            <a:ext cx="1587500" cy="158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907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Slide - no logo -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2300" y="1974850"/>
            <a:ext cx="7359327" cy="2387600"/>
          </a:xfrm>
          <a:noFill/>
        </p:spPr>
        <p:txBody>
          <a:bodyPr anchor="b"/>
          <a:lstStyle>
            <a:lvl1pPr algn="l">
              <a:defRPr sz="60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2300" y="4531519"/>
            <a:ext cx="7359327" cy="1655762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2300" y="6356350"/>
            <a:ext cx="2743200" cy="365125"/>
          </a:xfrm>
        </p:spPr>
        <p:txBody>
          <a:bodyPr/>
          <a:lstStyle/>
          <a:p>
            <a:fld id="{CB26AD1E-2C8C-6849-A992-1F7C486F1F0A}" type="datetime4">
              <a:rPr lang="en-US" smtClean="0"/>
              <a:t>January 24, 2023</a:t>
            </a:fld>
            <a:endParaRPr lang="en-US" dirty="0"/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F5A07F95-4566-AF41-88E6-14C0AFBA9D3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2300" y="647700"/>
            <a:ext cx="1587500" cy="1587500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50000"/>
              <a:buFont typeface="Arial" panose="020B0604020202020204" pitchFamily="34" charset="0"/>
              <a:buNone/>
              <a:tabLst/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and Drop Icon – White Only</a:t>
            </a:r>
          </a:p>
        </p:txBody>
      </p:sp>
    </p:spTree>
    <p:extLst>
      <p:ext uri="{BB962C8B-B14F-4D97-AF65-F5344CB8AC3E}">
        <p14:creationId xmlns:p14="http://schemas.microsoft.com/office/powerpoint/2010/main" val="2132048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Slide - no logo - orang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2300" y="1974850"/>
            <a:ext cx="7359327" cy="2387600"/>
          </a:xfrm>
          <a:noFill/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2300" y="4531519"/>
            <a:ext cx="7359327" cy="1655762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2300" y="6356350"/>
            <a:ext cx="2743200" cy="365125"/>
          </a:xfrm>
        </p:spPr>
        <p:txBody>
          <a:bodyPr/>
          <a:lstStyle/>
          <a:p>
            <a:fld id="{3F603706-DD93-B948-A29F-1A09A8D53BEE}" type="datetime4">
              <a:rPr lang="en-US" smtClean="0"/>
              <a:t>January 24, 2023</a:t>
            </a:fld>
            <a:endParaRPr lang="en-US" dirty="0"/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F5A07F95-4566-AF41-88E6-14C0AFBA9D3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2300" y="647700"/>
            <a:ext cx="1587500" cy="1587500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50000"/>
              <a:buFont typeface="Arial" panose="020B0604020202020204" pitchFamily="34" charset="0"/>
              <a:buNone/>
              <a:tabLst/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and Drop Icon – White Only</a:t>
            </a:r>
          </a:p>
        </p:txBody>
      </p:sp>
    </p:spTree>
    <p:extLst>
      <p:ext uri="{BB962C8B-B14F-4D97-AF65-F5344CB8AC3E}">
        <p14:creationId xmlns:p14="http://schemas.microsoft.com/office/powerpoint/2010/main" val="35893208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Slide - no logo - yellow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2300" y="1974850"/>
            <a:ext cx="7359327" cy="2387600"/>
          </a:xfrm>
          <a:noFill/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2300" y="4531519"/>
            <a:ext cx="7359327" cy="1655762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2300" y="6356350"/>
            <a:ext cx="2743200" cy="365125"/>
          </a:xfrm>
        </p:spPr>
        <p:txBody>
          <a:bodyPr/>
          <a:lstStyle/>
          <a:p>
            <a:fld id="{3A9FE6B0-FADE-6243-BB7C-1626F5DC8B42}" type="datetime4">
              <a:rPr lang="en-US" smtClean="0"/>
              <a:t>January 24, 2023</a:t>
            </a:fld>
            <a:endParaRPr lang="en-US" dirty="0"/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F5A07F95-4566-AF41-88E6-14C0AFBA9D3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2300" y="647700"/>
            <a:ext cx="1587500" cy="1587500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50000"/>
              <a:buFont typeface="Arial" panose="020B0604020202020204" pitchFamily="34" charset="0"/>
              <a:buNone/>
              <a:tabLst/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and Drop Icon – Black Only</a:t>
            </a:r>
          </a:p>
        </p:txBody>
      </p:sp>
    </p:spTree>
    <p:extLst>
      <p:ext uri="{BB962C8B-B14F-4D97-AF65-F5344CB8AC3E}">
        <p14:creationId xmlns:p14="http://schemas.microsoft.com/office/powerpoint/2010/main" val="24425913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Slide - train 1">
    <p:bg>
      <p:bgPr>
        <a:blipFill dpi="0" rotWithShape="1">
          <a:blip r:embed="rId2" cstate="email">
            <a:alphaModFix amt="7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2300" y="136525"/>
            <a:ext cx="7359327" cy="2387600"/>
          </a:xfrm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2300" y="6356350"/>
            <a:ext cx="2743200" cy="365125"/>
          </a:xfrm>
        </p:spPr>
        <p:txBody>
          <a:bodyPr/>
          <a:lstStyle/>
          <a:p>
            <a:fld id="{AA5999E6-7DD3-D948-88F7-1CD1476FC8E7}" type="datetime4">
              <a:rPr lang="en-US" smtClean="0"/>
              <a:t>January 24, 2023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749DC44-1613-8B41-84BE-0088E9399E99}"/>
              </a:ext>
            </a:extLst>
          </p:cNvPr>
          <p:cNvSpPr/>
          <p:nvPr userDrawn="1"/>
        </p:nvSpPr>
        <p:spPr>
          <a:xfrm>
            <a:off x="774700" y="2524125"/>
            <a:ext cx="2433234" cy="92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4069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Slide - train 2">
    <p:bg>
      <p:bgPr>
        <a:blipFill dpi="0" rotWithShape="1">
          <a:blip r:embed="rId2" cstate="email">
            <a:alphaModFix amt="8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2300" y="136525"/>
            <a:ext cx="7359327" cy="2387600"/>
          </a:xfrm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2300" y="6356350"/>
            <a:ext cx="2743200" cy="365125"/>
          </a:xfrm>
        </p:spPr>
        <p:txBody>
          <a:bodyPr/>
          <a:lstStyle/>
          <a:p>
            <a:fld id="{3F4650B5-9E6E-9B45-A4E4-2A97C97E5AE1}" type="datetime4">
              <a:rPr lang="en-US" smtClean="0"/>
              <a:t>January 24, 2023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749DC44-1613-8B41-84BE-0088E9399E99}"/>
              </a:ext>
            </a:extLst>
          </p:cNvPr>
          <p:cNvSpPr/>
          <p:nvPr userDrawn="1"/>
        </p:nvSpPr>
        <p:spPr>
          <a:xfrm>
            <a:off x="782320" y="2524125"/>
            <a:ext cx="2433234" cy="92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84713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Slide - train 3">
    <p:bg>
      <p:bgPr>
        <a:blipFill dpi="0" rotWithShape="1">
          <a:blip r:embed="rId2" cstate="email">
            <a:alphaModFix amt="8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2300" y="136525"/>
            <a:ext cx="7359327" cy="2387600"/>
          </a:xfrm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2300" y="6356350"/>
            <a:ext cx="2743200" cy="365125"/>
          </a:xfrm>
        </p:spPr>
        <p:txBody>
          <a:bodyPr/>
          <a:lstStyle/>
          <a:p>
            <a:fld id="{B583FF54-2EB2-FD46-A6F1-7D5A5936C294}" type="datetime4">
              <a:rPr lang="en-US" smtClean="0"/>
              <a:t>January 24, 2023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749DC44-1613-8B41-84BE-0088E9399E99}"/>
              </a:ext>
            </a:extLst>
          </p:cNvPr>
          <p:cNvSpPr/>
          <p:nvPr userDrawn="1"/>
        </p:nvSpPr>
        <p:spPr>
          <a:xfrm>
            <a:off x="774700" y="2516505"/>
            <a:ext cx="2433234" cy="92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0474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Slide - train 4">
    <p:bg>
      <p:bgPr>
        <a:blipFill dpi="0" rotWithShape="1">
          <a:blip r:embed="rId2" cstate="email">
            <a:alphaModFix amt="8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2300" y="136525"/>
            <a:ext cx="7359327" cy="2387600"/>
          </a:xfrm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2300" y="6356350"/>
            <a:ext cx="2743200" cy="365125"/>
          </a:xfrm>
        </p:spPr>
        <p:txBody>
          <a:bodyPr/>
          <a:lstStyle/>
          <a:p>
            <a:fld id="{B7F24748-FE67-1446-87EE-76C9B840AC4A}" type="datetime4">
              <a:rPr lang="en-US" smtClean="0"/>
              <a:t>January 24, 2023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749DC44-1613-8B41-84BE-0088E9399E99}"/>
              </a:ext>
            </a:extLst>
          </p:cNvPr>
          <p:cNvSpPr/>
          <p:nvPr userDrawn="1"/>
        </p:nvSpPr>
        <p:spPr>
          <a:xfrm>
            <a:off x="774700" y="2524125"/>
            <a:ext cx="2433234" cy="92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0280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Slide - train 5">
    <p:bg>
      <p:bgPr>
        <a:blipFill dpi="0" rotWithShape="1">
          <a:blip r:embed="rId2" cstate="email">
            <a:alphaModFix amt="8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2300" y="136525"/>
            <a:ext cx="7359327" cy="2387600"/>
          </a:xfrm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2300" y="6356350"/>
            <a:ext cx="2743200" cy="365125"/>
          </a:xfrm>
        </p:spPr>
        <p:txBody>
          <a:bodyPr/>
          <a:lstStyle/>
          <a:p>
            <a:fld id="{5C687788-2974-6B4F-93B7-5D5001A157BC}" type="datetime4">
              <a:rPr lang="en-US" smtClean="0"/>
              <a:t>January 24, 2023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749DC44-1613-8B41-84BE-0088E9399E99}"/>
              </a:ext>
            </a:extLst>
          </p:cNvPr>
          <p:cNvSpPr/>
          <p:nvPr userDrawn="1"/>
        </p:nvSpPr>
        <p:spPr>
          <a:xfrm>
            <a:off x="774700" y="2524125"/>
            <a:ext cx="2433234" cy="92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18339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Slide - train 6">
    <p:bg>
      <p:bgPr>
        <a:blipFill dpi="0" rotWithShape="1">
          <a:blip r:embed="rId2" cstate="email">
            <a:alphaModFix amt="9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2300" y="136525"/>
            <a:ext cx="7359327" cy="2387600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2300" y="6356350"/>
            <a:ext cx="2743200" cy="365125"/>
          </a:xfrm>
        </p:spPr>
        <p:txBody>
          <a:bodyPr/>
          <a:lstStyle/>
          <a:p>
            <a:fld id="{5F211488-B291-FD4A-AE57-F409E141C86C}" type="datetime4">
              <a:rPr lang="en-US" smtClean="0"/>
              <a:t>January 24, 2023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749DC44-1613-8B41-84BE-0088E9399E99}"/>
              </a:ext>
            </a:extLst>
          </p:cNvPr>
          <p:cNvSpPr/>
          <p:nvPr userDrawn="1"/>
        </p:nvSpPr>
        <p:spPr>
          <a:xfrm>
            <a:off x="774700" y="2524125"/>
            <a:ext cx="2433234" cy="92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7265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Slide - bus 1">
    <p:bg>
      <p:bgPr>
        <a:blipFill dpi="0" rotWithShape="1">
          <a:blip r:embed="rId2" cstate="email">
            <a:alphaModFix amt="9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2300" y="136525"/>
            <a:ext cx="7359327" cy="2387600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2300" y="6356350"/>
            <a:ext cx="2743200" cy="365125"/>
          </a:xfrm>
        </p:spPr>
        <p:txBody>
          <a:bodyPr/>
          <a:lstStyle/>
          <a:p>
            <a:fld id="{C43DF059-3862-2F4F-A7D5-61018294491E}" type="datetime4">
              <a:rPr lang="en-US" smtClean="0"/>
              <a:t>January 24, 2023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749DC44-1613-8B41-84BE-0088E9399E99}"/>
              </a:ext>
            </a:extLst>
          </p:cNvPr>
          <p:cNvSpPr/>
          <p:nvPr userDrawn="1"/>
        </p:nvSpPr>
        <p:spPr>
          <a:xfrm>
            <a:off x="774700" y="2524125"/>
            <a:ext cx="2433234" cy="92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708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2300" y="1974850"/>
            <a:ext cx="7359327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2300" y="4531519"/>
            <a:ext cx="9144000" cy="1655762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2300" y="6356350"/>
            <a:ext cx="2743200" cy="365125"/>
          </a:xfrm>
        </p:spPr>
        <p:txBody>
          <a:bodyPr/>
          <a:lstStyle/>
          <a:p>
            <a:fld id="{5C20DDAC-998A-544D-9D19-F0A1E8B88BA8}" type="datetime4">
              <a:rPr lang="en-US" smtClean="0"/>
              <a:t>January 24, 2023</a:t>
            </a:fld>
            <a:endParaRPr lang="en-US" dirty="0"/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43211166-9270-0F48-A56E-1478E9555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300" y="648130"/>
            <a:ext cx="1587500" cy="1587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EE1DBDF-17D5-A64C-B8DE-3959A7A6A5AE}"/>
              </a:ext>
            </a:extLst>
          </p:cNvPr>
          <p:cNvSpPr txBox="1"/>
          <p:nvPr userDrawn="1"/>
        </p:nvSpPr>
        <p:spPr>
          <a:xfrm>
            <a:off x="2395934" y="995214"/>
            <a:ext cx="46944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0" dirty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Make Lives Better</a:t>
            </a:r>
          </a:p>
          <a:p>
            <a:r>
              <a:rPr lang="en-US" sz="2800" b="1" i="0" dirty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Through Connections.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115B4C-3E15-B945-B25F-F8BA3157B894}"/>
              </a:ext>
            </a:extLst>
          </p:cNvPr>
          <p:cNvSpPr/>
          <p:nvPr userDrawn="1"/>
        </p:nvSpPr>
        <p:spPr>
          <a:xfrm>
            <a:off x="2483642" y="2118391"/>
            <a:ext cx="3928881" cy="1172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6121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Slide - bus 2">
    <p:bg>
      <p:bgPr>
        <a:blipFill dpi="0" rotWithShape="1">
          <a:blip r:embed="rId2" cstate="screen">
            <a:alphaModFix amt="9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2300" y="136525"/>
            <a:ext cx="7359327" cy="2387600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2300" y="6356350"/>
            <a:ext cx="2743200" cy="365125"/>
          </a:xfrm>
        </p:spPr>
        <p:txBody>
          <a:bodyPr/>
          <a:lstStyle/>
          <a:p>
            <a:fld id="{9EFEAC7C-5832-5240-AFE0-ACD175E429EE}" type="datetime4">
              <a:rPr lang="en-US" smtClean="0"/>
              <a:t>January 24, 2023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749DC44-1613-8B41-84BE-0088E9399E99}"/>
              </a:ext>
            </a:extLst>
          </p:cNvPr>
          <p:cNvSpPr/>
          <p:nvPr userDrawn="1"/>
        </p:nvSpPr>
        <p:spPr>
          <a:xfrm>
            <a:off x="774700" y="2524125"/>
            <a:ext cx="2433234" cy="92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10165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Slide - bus 3">
    <p:bg>
      <p:bgPr>
        <a:blipFill dpi="0" rotWithShape="1">
          <a:blip r:embed="rId2" cstate="screen">
            <a:alphaModFix amt="9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2300" y="136525"/>
            <a:ext cx="7359327" cy="2387600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2300" y="6356350"/>
            <a:ext cx="2743200" cy="365125"/>
          </a:xfrm>
        </p:spPr>
        <p:txBody>
          <a:bodyPr/>
          <a:lstStyle/>
          <a:p>
            <a:fld id="{E0A0109B-7205-1743-AED4-2F2E9B708AC1}" type="datetime4">
              <a:rPr lang="en-US" smtClean="0"/>
              <a:t>January 24, 2023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749DC44-1613-8B41-84BE-0088E9399E99}"/>
              </a:ext>
            </a:extLst>
          </p:cNvPr>
          <p:cNvSpPr/>
          <p:nvPr userDrawn="1"/>
        </p:nvSpPr>
        <p:spPr>
          <a:xfrm>
            <a:off x="774700" y="2524125"/>
            <a:ext cx="2433234" cy="92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4084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Slide - bus 4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2300" y="136525"/>
            <a:ext cx="7359327" cy="2387600"/>
          </a:xfrm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2300" y="6356350"/>
            <a:ext cx="2743200" cy="365125"/>
          </a:xfrm>
        </p:spPr>
        <p:txBody>
          <a:bodyPr/>
          <a:lstStyle/>
          <a:p>
            <a:fld id="{72D5C621-102C-044D-9D17-019C73CD3C79}" type="datetime4">
              <a:rPr lang="en-US" smtClean="0"/>
              <a:t>January 24, 2023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749DC44-1613-8B41-84BE-0088E9399E99}"/>
              </a:ext>
            </a:extLst>
          </p:cNvPr>
          <p:cNvSpPr/>
          <p:nvPr userDrawn="1"/>
        </p:nvSpPr>
        <p:spPr>
          <a:xfrm>
            <a:off x="774700" y="2524125"/>
            <a:ext cx="2433234" cy="92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56629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Title Slide - bus 4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2300" y="136525"/>
            <a:ext cx="7359327" cy="2387600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2300" y="6356350"/>
            <a:ext cx="2743200" cy="365125"/>
          </a:xfrm>
        </p:spPr>
        <p:txBody>
          <a:bodyPr/>
          <a:lstStyle/>
          <a:p>
            <a:fld id="{72D5C621-102C-044D-9D17-019C73CD3C79}" type="datetime4">
              <a:rPr lang="en-US" smtClean="0"/>
              <a:t>January 24, 2023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749DC44-1613-8B41-84BE-0088E9399E99}"/>
              </a:ext>
            </a:extLst>
          </p:cNvPr>
          <p:cNvSpPr/>
          <p:nvPr userDrawn="1"/>
        </p:nvSpPr>
        <p:spPr>
          <a:xfrm>
            <a:off x="774700" y="2524125"/>
            <a:ext cx="2433234" cy="92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3664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Slide - bus 5">
    <p:bg>
      <p:bgPr>
        <a:blipFill dpi="0" rotWithShape="1">
          <a:blip r:embed="rId2" cstate="email">
            <a:alphaModFix amt="9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2300" y="136525"/>
            <a:ext cx="7359327" cy="2387600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2300" y="6356350"/>
            <a:ext cx="2743200" cy="365125"/>
          </a:xfrm>
        </p:spPr>
        <p:txBody>
          <a:bodyPr/>
          <a:lstStyle/>
          <a:p>
            <a:fld id="{8FEAB0E2-78B1-CA44-AECE-7B631CC1D5AE}" type="datetime4">
              <a:rPr lang="en-US" smtClean="0"/>
              <a:t>January 24, 2023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749DC44-1613-8B41-84BE-0088E9399E99}"/>
              </a:ext>
            </a:extLst>
          </p:cNvPr>
          <p:cNvSpPr/>
          <p:nvPr userDrawn="1"/>
        </p:nvSpPr>
        <p:spPr>
          <a:xfrm>
            <a:off x="774700" y="2524125"/>
            <a:ext cx="2433234" cy="92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3945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Slide - infrastructure 1">
    <p:bg>
      <p:bgPr>
        <a:blipFill dpi="0" rotWithShape="1">
          <a:blip r:embed="rId2" cstate="email">
            <a:alphaModFix amt="9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2300" y="136525"/>
            <a:ext cx="7359327" cy="2387600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2300" y="6356350"/>
            <a:ext cx="2743200" cy="365125"/>
          </a:xfrm>
        </p:spPr>
        <p:txBody>
          <a:bodyPr/>
          <a:lstStyle/>
          <a:p>
            <a:fld id="{753AD7C2-38DF-194A-BC51-C717ABBFFE6F}" type="datetime4">
              <a:rPr lang="en-US" smtClean="0"/>
              <a:t>January 24, 2023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749DC44-1613-8B41-84BE-0088E9399E99}"/>
              </a:ext>
            </a:extLst>
          </p:cNvPr>
          <p:cNvSpPr/>
          <p:nvPr userDrawn="1"/>
        </p:nvSpPr>
        <p:spPr>
          <a:xfrm>
            <a:off x="774700" y="2524125"/>
            <a:ext cx="2433234" cy="92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1677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Slide - infrastructure 2">
    <p:bg>
      <p:bgPr>
        <a:blipFill dpi="0" rotWithShape="1">
          <a:blip r:embed="rId2" cstate="email">
            <a:alphaModFix amt="9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2300" y="136525"/>
            <a:ext cx="7359327" cy="2387600"/>
          </a:xfrm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2300" y="6356350"/>
            <a:ext cx="2743200" cy="365125"/>
          </a:xfrm>
        </p:spPr>
        <p:txBody>
          <a:bodyPr/>
          <a:lstStyle/>
          <a:p>
            <a:fld id="{4842EE38-ED3F-9947-841A-F5984694FC9C}" type="datetime4">
              <a:rPr lang="en-US" smtClean="0"/>
              <a:t>January 24, 2023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749DC44-1613-8B41-84BE-0088E9399E99}"/>
              </a:ext>
            </a:extLst>
          </p:cNvPr>
          <p:cNvSpPr/>
          <p:nvPr userDrawn="1"/>
        </p:nvSpPr>
        <p:spPr>
          <a:xfrm>
            <a:off x="774700" y="2524125"/>
            <a:ext cx="2433234" cy="92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99119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Slide - infrastructure 3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2300" y="136525"/>
            <a:ext cx="7359327" cy="2387600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2300" y="6356350"/>
            <a:ext cx="2743200" cy="365125"/>
          </a:xfrm>
        </p:spPr>
        <p:txBody>
          <a:bodyPr/>
          <a:lstStyle/>
          <a:p>
            <a:fld id="{DB3C3B8A-5A1A-AB4F-BD9A-1100609AF5F7}" type="datetime4">
              <a:rPr lang="en-US" smtClean="0"/>
              <a:t>January 24, 2023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749DC44-1613-8B41-84BE-0088E9399E99}"/>
              </a:ext>
            </a:extLst>
          </p:cNvPr>
          <p:cNvSpPr/>
          <p:nvPr userDrawn="1"/>
        </p:nvSpPr>
        <p:spPr>
          <a:xfrm>
            <a:off x="774700" y="2524125"/>
            <a:ext cx="2433234" cy="92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544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663F36-032F-9446-80A3-2701CB57D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353BF-21A4-7949-A881-10526EA04F33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 useBgFill="1">
        <p:nvSpPr>
          <p:cNvPr id="7" name="Picture Placeholder 6">
            <a:extLst>
              <a:ext uri="{FF2B5EF4-FFF2-40B4-BE49-F238E27FC236}">
                <a16:creationId xmlns:a16="http://schemas.microsoft.com/office/drawing/2014/main" id="{5F74C1B1-83AB-C34C-9002-ED4F91FA482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dirty="0"/>
              <a:t>Drag and Drop Photo</a:t>
            </a:r>
          </a:p>
        </p:txBody>
      </p:sp>
    </p:spTree>
    <p:extLst>
      <p:ext uri="{BB962C8B-B14F-4D97-AF65-F5344CB8AC3E}">
        <p14:creationId xmlns:p14="http://schemas.microsoft.com/office/powerpoint/2010/main" val="34958581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F30256A-4677-4849-8012-698122D6F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258" y="21014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7BC146F-17AB-BB4B-829D-5E8112F0C8C2}"/>
              </a:ext>
            </a:extLst>
          </p:cNvPr>
          <p:cNvSpPr/>
          <p:nvPr userDrawn="1"/>
        </p:nvSpPr>
        <p:spPr>
          <a:xfrm>
            <a:off x="0" y="1301858"/>
            <a:ext cx="2433234" cy="92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A8CFBB-EB14-314D-9BC7-04ED773C88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0408" y="1796948"/>
            <a:ext cx="10216450" cy="4559402"/>
          </a:xfrm>
        </p:spPr>
        <p:txBody>
          <a:bodyPr/>
          <a:lstStyle>
            <a:lvl1pPr>
              <a:lnSpc>
                <a:spcPct val="100000"/>
              </a:lnSpc>
              <a:buClr>
                <a:schemeClr val="accent1"/>
              </a:buClr>
              <a:buSzPct val="150000"/>
              <a:defRPr/>
            </a:lvl1pPr>
            <a:lvl2pPr>
              <a:lnSpc>
                <a:spcPct val="100000"/>
              </a:lnSpc>
              <a:buClr>
                <a:schemeClr val="accent1"/>
              </a:buClr>
              <a:buSzPct val="150000"/>
              <a:defRPr/>
            </a:lvl2pPr>
            <a:lvl3pPr>
              <a:lnSpc>
                <a:spcPct val="100000"/>
              </a:lnSpc>
              <a:buClr>
                <a:schemeClr val="accent1"/>
              </a:buClr>
              <a:buSzPct val="150000"/>
              <a:defRPr/>
            </a:lvl3pPr>
            <a:lvl4pPr>
              <a:lnSpc>
                <a:spcPct val="100000"/>
              </a:lnSpc>
              <a:buClr>
                <a:schemeClr val="accent1"/>
              </a:buClr>
              <a:buSzPct val="150000"/>
              <a:defRPr/>
            </a:lvl4pPr>
            <a:lvl5pPr>
              <a:lnSpc>
                <a:spcPct val="100000"/>
              </a:lnSpc>
              <a:buClr>
                <a:schemeClr val="accent1"/>
              </a:buClr>
              <a:buSzPct val="150000"/>
              <a:defRPr sz="1200" i="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CA2B82-A0F6-F04E-B753-CD1A74DDE7D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8574B590-26A3-F947-9C5B-8C3953C210F5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588EB5-D554-6D4E-9830-E9C44C91CE9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Regional Transportation District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F1E7BA-2F9E-424D-BFD4-AF6E251976B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‹#›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3784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2300" y="1974850"/>
            <a:ext cx="7359327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2300" y="4531519"/>
            <a:ext cx="7359327" cy="1655762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2300" y="6356350"/>
            <a:ext cx="2743200" cy="365125"/>
          </a:xfrm>
        </p:spPr>
        <p:txBody>
          <a:bodyPr/>
          <a:lstStyle/>
          <a:p>
            <a:fld id="{20E5365A-C3E0-EA4B-91CB-E5AC9D71EA7B}" type="datetime4">
              <a:rPr lang="en-US" smtClean="0"/>
              <a:t>January 24, 2023</a:t>
            </a:fld>
            <a:endParaRPr lang="en-US" dirty="0"/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43211166-9270-0F48-A56E-1478E9555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300" y="648130"/>
            <a:ext cx="1587500" cy="1587500"/>
          </a:xfrm>
          <a:prstGeom prst="rect">
            <a:avLst/>
          </a:prstGeom>
        </p:spPr>
      </p:pic>
      <p:sp useBgFill="1">
        <p:nvSpPr>
          <p:cNvPr id="6" name="Picture Placeholder 5">
            <a:extLst>
              <a:ext uri="{FF2B5EF4-FFF2-40B4-BE49-F238E27FC236}">
                <a16:creationId xmlns:a16="http://schemas.microsoft.com/office/drawing/2014/main" id="{031952AA-BFDD-E04D-90EE-D345E637981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379518" y="648130"/>
            <a:ext cx="3546475" cy="5539151"/>
          </a:xfrm>
        </p:spPr>
        <p:txBody>
          <a:bodyPr/>
          <a:lstStyle>
            <a:lvl1pPr algn="ctr">
              <a:buNone/>
              <a:defRPr/>
            </a:lvl1pPr>
          </a:lstStyle>
          <a:p>
            <a:r>
              <a:rPr lang="en-US" dirty="0"/>
              <a:t>Drag and Drop Photo </a:t>
            </a:r>
          </a:p>
        </p:txBody>
      </p:sp>
    </p:spTree>
    <p:extLst>
      <p:ext uri="{BB962C8B-B14F-4D97-AF65-F5344CB8AC3E}">
        <p14:creationId xmlns:p14="http://schemas.microsoft.com/office/powerpoint/2010/main" val="19927756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 -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F30256A-4677-4849-8012-698122D6F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258" y="210142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7BC146F-17AB-BB4B-829D-5E8112F0C8C2}"/>
              </a:ext>
            </a:extLst>
          </p:cNvPr>
          <p:cNvSpPr/>
          <p:nvPr userDrawn="1"/>
        </p:nvSpPr>
        <p:spPr>
          <a:xfrm>
            <a:off x="0" y="1301858"/>
            <a:ext cx="2433234" cy="929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A8CFBB-EB14-314D-9BC7-04ED773C88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0408" y="1796948"/>
            <a:ext cx="10216450" cy="4559402"/>
          </a:xfrm>
        </p:spPr>
        <p:txBody>
          <a:bodyPr/>
          <a:lstStyle>
            <a:lvl1pPr>
              <a:buClr>
                <a:schemeClr val="bg1"/>
              </a:buClr>
              <a:buSzPct val="150000"/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buSzPct val="150000"/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buSzPct val="150000"/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buSzPct val="150000"/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buSzPct val="150000"/>
              <a:defRPr sz="1200" i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CA2B82-A0F6-F04E-B753-CD1A74DDE7D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F07A8950-48A6-4E4D-8888-457A535C2F85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588EB5-D554-6D4E-9830-E9C44C91CE9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Regional Transportation District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F1E7BA-2F9E-424D-BFD4-AF6E251976B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‹#›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44804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 + Photo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F30256A-4677-4849-8012-698122D6F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258" y="21014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7BC146F-17AB-BB4B-829D-5E8112F0C8C2}"/>
              </a:ext>
            </a:extLst>
          </p:cNvPr>
          <p:cNvSpPr/>
          <p:nvPr userDrawn="1"/>
        </p:nvSpPr>
        <p:spPr>
          <a:xfrm>
            <a:off x="0" y="1301858"/>
            <a:ext cx="2433234" cy="92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A8CFBB-EB14-314D-9BC7-04ED773C88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0408" y="1796948"/>
            <a:ext cx="6804025" cy="45594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 useBgFill="1">
        <p:nvSpPr>
          <p:cNvPr id="3" name="Picture Placeholder 2">
            <a:extLst>
              <a:ext uri="{FF2B5EF4-FFF2-40B4-BE49-F238E27FC236}">
                <a16:creationId xmlns:a16="http://schemas.microsoft.com/office/drawing/2014/main" id="{420ABD3F-63FF-7E4D-A6DC-FEF8048760C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615064" y="1796948"/>
            <a:ext cx="4089400" cy="4559402"/>
          </a:xfrm>
        </p:spPr>
        <p:txBody>
          <a:bodyPr/>
          <a:lstStyle>
            <a:lvl1pPr algn="ctr">
              <a:buNone/>
              <a:defRPr/>
            </a:lvl1pPr>
          </a:lstStyle>
          <a:p>
            <a:r>
              <a:rPr lang="en-US" dirty="0"/>
              <a:t>Drag and Drop Photo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C9D2E47-3D5D-0B45-848D-19A628D8359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0586561-E4F0-3040-8312-251FFA74CF4C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37264A-74EE-4B4B-8A1C-E3DFA303156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Regional Transportation District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3CA727-7635-3A46-BD5F-CBA9F397CF9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‹#›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946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+ Text + Photo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E3E1FDD-E47A-024C-BF30-88EC7C1B988D}"/>
              </a:ext>
            </a:extLst>
          </p:cNvPr>
          <p:cNvSpPr/>
          <p:nvPr userDrawn="1"/>
        </p:nvSpPr>
        <p:spPr>
          <a:xfrm>
            <a:off x="7646258" y="2074150"/>
            <a:ext cx="4364063" cy="404505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F30256A-4677-4849-8012-698122D6F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258" y="210142"/>
            <a:ext cx="6988444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7BC146F-17AB-BB4B-829D-5E8112F0C8C2}"/>
              </a:ext>
            </a:extLst>
          </p:cNvPr>
          <p:cNvSpPr/>
          <p:nvPr userDrawn="1"/>
        </p:nvSpPr>
        <p:spPr>
          <a:xfrm>
            <a:off x="0" y="1301858"/>
            <a:ext cx="2433234" cy="92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A8CFBB-EB14-314D-9BC7-04ED773C88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0409" y="1796948"/>
            <a:ext cx="6689294" cy="45594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 useBgFill="1">
        <p:nvSpPr>
          <p:cNvPr id="3" name="Picture Placeholder 2">
            <a:extLst>
              <a:ext uri="{FF2B5EF4-FFF2-40B4-BE49-F238E27FC236}">
                <a16:creationId xmlns:a16="http://schemas.microsoft.com/office/drawing/2014/main" id="{420ABD3F-63FF-7E4D-A6DC-FEF8048760C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449519" y="1772847"/>
            <a:ext cx="4355451" cy="4045058"/>
          </a:xfrm>
        </p:spPr>
        <p:txBody>
          <a:bodyPr/>
          <a:lstStyle>
            <a:lvl1pPr algn="ctr">
              <a:buNone/>
              <a:defRPr/>
            </a:lvl1pPr>
          </a:lstStyle>
          <a:p>
            <a:r>
              <a:rPr lang="en-US" dirty="0"/>
              <a:t>Drag and Drop Photo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C9D2E47-3D5D-0B45-848D-19A628D8359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BB1993BE-428F-BA47-9EE4-71E210312F83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37264A-74EE-4B4B-8A1C-E3DFA303156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Regional Transportation District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3CA727-7635-3A46-BD5F-CBA9F397CF9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‹#›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835551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L + 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F30256A-4677-4849-8012-698122D6F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258" y="21014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7BC146F-17AB-BB4B-829D-5E8112F0C8C2}"/>
              </a:ext>
            </a:extLst>
          </p:cNvPr>
          <p:cNvSpPr/>
          <p:nvPr userDrawn="1"/>
        </p:nvSpPr>
        <p:spPr>
          <a:xfrm>
            <a:off x="0" y="1301858"/>
            <a:ext cx="2433234" cy="92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A8CFBB-EB14-314D-9BC7-04ED773C88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27600" y="1796948"/>
            <a:ext cx="6804025" cy="45594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 useBgFill="1">
        <p:nvSpPr>
          <p:cNvPr id="3" name="Picture Placeholder 2">
            <a:extLst>
              <a:ext uri="{FF2B5EF4-FFF2-40B4-BE49-F238E27FC236}">
                <a16:creationId xmlns:a16="http://schemas.microsoft.com/office/drawing/2014/main" id="{420ABD3F-63FF-7E4D-A6DC-FEF8048760C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10408" y="1796948"/>
            <a:ext cx="4089400" cy="4559402"/>
          </a:xfrm>
        </p:spPr>
        <p:txBody>
          <a:bodyPr/>
          <a:lstStyle>
            <a:lvl1pPr algn="ctr">
              <a:buNone/>
              <a:defRPr/>
            </a:lvl1pPr>
          </a:lstStyle>
          <a:p>
            <a:r>
              <a:rPr lang="en-US" dirty="0"/>
              <a:t>Drag and Drop Photo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C9D2E47-3D5D-0B45-848D-19A628D8359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C8AB3194-B26C-E748-BF7E-38AF756A807E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37264A-74EE-4B4B-8A1C-E3DFA303156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Regional Transportation District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3CA727-7635-3A46-BD5F-CBA9F397CF9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‹#›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11916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hoto L + Title +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F30256A-4677-4849-8012-698122D6F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3830" y="210142"/>
            <a:ext cx="41148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7BC146F-17AB-BB4B-829D-5E8112F0C8C2}"/>
              </a:ext>
            </a:extLst>
          </p:cNvPr>
          <p:cNvSpPr/>
          <p:nvPr userDrawn="1"/>
        </p:nvSpPr>
        <p:spPr>
          <a:xfrm>
            <a:off x="7803464" y="1463219"/>
            <a:ext cx="2433234" cy="92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A8CFBB-EB14-314D-9BC7-04ED773C88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51497" y="1796948"/>
            <a:ext cx="4157133" cy="45594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 useBgFill="1">
        <p:nvSpPr>
          <p:cNvPr id="3" name="Picture Placeholder 2">
            <a:extLst>
              <a:ext uri="{FF2B5EF4-FFF2-40B4-BE49-F238E27FC236}">
                <a16:creationId xmlns:a16="http://schemas.microsoft.com/office/drawing/2014/main" id="{420ABD3F-63FF-7E4D-A6DC-FEF8048760C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" y="0"/>
            <a:ext cx="7482167" cy="6858000"/>
          </a:xfrm>
        </p:spPr>
        <p:txBody>
          <a:bodyPr/>
          <a:lstStyle>
            <a:lvl1pPr algn="ctr">
              <a:buNone/>
              <a:defRPr/>
            </a:lvl1pPr>
          </a:lstStyle>
          <a:p>
            <a:r>
              <a:rPr lang="en-US" dirty="0"/>
              <a:t>Drag and Drop Photo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C9D2E47-3D5D-0B45-848D-19A628D8359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F387C02-0B8A-8541-9B63-4663BC3CE1AD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37264A-74EE-4B4B-8A1C-E3DFA303156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Regional Transportation District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3CA727-7635-3A46-BD5F-CBA9F397CF9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‹#›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12408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hoto L + Title + Text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F30256A-4677-4849-8012-698122D6F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3830" y="210142"/>
            <a:ext cx="41148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7BC146F-17AB-BB4B-829D-5E8112F0C8C2}"/>
              </a:ext>
            </a:extLst>
          </p:cNvPr>
          <p:cNvSpPr/>
          <p:nvPr userDrawn="1"/>
        </p:nvSpPr>
        <p:spPr>
          <a:xfrm>
            <a:off x="7803464" y="1463219"/>
            <a:ext cx="2433234" cy="929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A8CFBB-EB14-314D-9BC7-04ED773C88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51497" y="1796948"/>
            <a:ext cx="4157133" cy="4559402"/>
          </a:xfrm>
          <a:noFill/>
        </p:spPr>
        <p:txBody>
          <a:bodyPr/>
          <a:lstStyle>
            <a:lvl1pPr marL="285750" indent="-285750">
              <a:buClr>
                <a:schemeClr val="bg1"/>
              </a:buClr>
              <a:buFont typeface="Wingdings" pitchFamily="2" charset="2"/>
              <a:buChar char="§"/>
              <a:defRPr>
                <a:solidFill>
                  <a:schemeClr val="bg1"/>
                </a:solidFill>
              </a:defRPr>
            </a:lvl1pPr>
            <a:lvl2pPr marL="742950" indent="-285750">
              <a:buClr>
                <a:schemeClr val="bg1"/>
              </a:buClr>
              <a:buFont typeface="Wingdings" pitchFamily="2" charset="2"/>
              <a:buChar char="§"/>
              <a:defRPr>
                <a:solidFill>
                  <a:schemeClr val="bg1"/>
                </a:solidFill>
              </a:defRPr>
            </a:lvl2pPr>
            <a:lvl3pPr marL="1200150" indent="-285750">
              <a:buClr>
                <a:schemeClr val="bg1"/>
              </a:buClr>
              <a:buFont typeface="Wingdings" pitchFamily="2" charset="2"/>
              <a:buChar char="§"/>
              <a:defRPr>
                <a:solidFill>
                  <a:schemeClr val="bg1"/>
                </a:solidFill>
              </a:defRPr>
            </a:lvl3pPr>
            <a:lvl4pPr marL="1543050" indent="-171450">
              <a:buClr>
                <a:schemeClr val="bg1"/>
              </a:buClr>
              <a:buFont typeface="Wingdings" pitchFamily="2" charset="2"/>
              <a:buChar char="§"/>
              <a:defRPr>
                <a:solidFill>
                  <a:schemeClr val="bg1"/>
                </a:solidFill>
              </a:defRPr>
            </a:lvl4pPr>
            <a:lvl5pPr marL="2000250" indent="-171450">
              <a:buClr>
                <a:schemeClr val="bg1"/>
              </a:buClr>
              <a:buFont typeface="Wingdings" pitchFamily="2" charset="2"/>
              <a:buChar char="§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 useBgFill="1">
        <p:nvSpPr>
          <p:cNvPr id="3" name="Picture Placeholder 2">
            <a:extLst>
              <a:ext uri="{FF2B5EF4-FFF2-40B4-BE49-F238E27FC236}">
                <a16:creationId xmlns:a16="http://schemas.microsoft.com/office/drawing/2014/main" id="{420ABD3F-63FF-7E4D-A6DC-FEF8048760C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" y="0"/>
            <a:ext cx="7482167" cy="6858000"/>
          </a:xfrm>
        </p:spPr>
        <p:txBody>
          <a:bodyPr/>
          <a:lstStyle>
            <a:lvl1pPr algn="ctr">
              <a:buNone/>
              <a:defRPr/>
            </a:lvl1pPr>
          </a:lstStyle>
          <a:p>
            <a:r>
              <a:rPr lang="en-US" dirty="0"/>
              <a:t>Drag and Drop Photo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C9D2E47-3D5D-0B45-848D-19A628D8359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9FEF9661-C9FE-5243-9AFE-D7554AA82628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37264A-74EE-4B4B-8A1C-E3DFA303156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Regional Transportation District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3CA727-7635-3A46-BD5F-CBA9F397CF9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‹#›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25940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 + 2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F30256A-4677-4849-8012-698122D6F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258" y="21014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7BC146F-17AB-BB4B-829D-5E8112F0C8C2}"/>
              </a:ext>
            </a:extLst>
          </p:cNvPr>
          <p:cNvSpPr/>
          <p:nvPr userDrawn="1"/>
        </p:nvSpPr>
        <p:spPr>
          <a:xfrm>
            <a:off x="0" y="1301858"/>
            <a:ext cx="2433234" cy="92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A8CFBB-EB14-314D-9BC7-04ED773C88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0408" y="1796948"/>
            <a:ext cx="6804025" cy="45594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 useBgFill="1">
        <p:nvSpPr>
          <p:cNvPr id="6" name="Picture Placeholder 2">
            <a:extLst>
              <a:ext uri="{FF2B5EF4-FFF2-40B4-BE49-F238E27FC236}">
                <a16:creationId xmlns:a16="http://schemas.microsoft.com/office/drawing/2014/main" id="{21CCB728-1A89-574A-BD1E-1F7CABD7096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615064" y="4249315"/>
            <a:ext cx="4089400" cy="2107035"/>
          </a:xfrm>
        </p:spPr>
        <p:txBody>
          <a:bodyPr/>
          <a:lstStyle>
            <a:lvl1pPr algn="ctr">
              <a:buNone/>
              <a:defRPr/>
            </a:lvl1pPr>
          </a:lstStyle>
          <a:p>
            <a:r>
              <a:rPr lang="en-US" dirty="0"/>
              <a:t>Drag and Drop Photo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DB09AF-8F07-704F-928F-33260AD72A1C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280A9889-05F8-9B4A-9796-12ABCDAEFD12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CD5D1F-DB1F-2F41-8740-D69775DA272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Regional Transportation District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4B868F-E994-1746-A970-7E4E7D63445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‹#›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 useBgFill="1">
        <p:nvSpPr>
          <p:cNvPr id="11" name="Picture Placeholder 2">
            <a:extLst>
              <a:ext uri="{FF2B5EF4-FFF2-40B4-BE49-F238E27FC236}">
                <a16:creationId xmlns:a16="http://schemas.microsoft.com/office/drawing/2014/main" id="{13BCC5A4-2CA6-CC4C-AD68-9EAA89CCC5A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615064" y="1818349"/>
            <a:ext cx="4089400" cy="2107035"/>
          </a:xfrm>
        </p:spPr>
        <p:txBody>
          <a:bodyPr/>
          <a:lstStyle>
            <a:lvl1pPr algn="ctr">
              <a:buNone/>
              <a:defRPr/>
            </a:lvl1pPr>
          </a:lstStyle>
          <a:p>
            <a:r>
              <a:rPr lang="en-US" dirty="0"/>
              <a:t>Drag and Drop Photo</a:t>
            </a:r>
          </a:p>
        </p:txBody>
      </p:sp>
    </p:spTree>
    <p:extLst>
      <p:ext uri="{BB962C8B-B14F-4D97-AF65-F5344CB8AC3E}">
        <p14:creationId xmlns:p14="http://schemas.microsoft.com/office/powerpoint/2010/main" val="91673787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 + Sidebar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F30256A-4677-4849-8012-698122D6F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258" y="21014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7BC146F-17AB-BB4B-829D-5E8112F0C8C2}"/>
              </a:ext>
            </a:extLst>
          </p:cNvPr>
          <p:cNvSpPr/>
          <p:nvPr userDrawn="1"/>
        </p:nvSpPr>
        <p:spPr>
          <a:xfrm>
            <a:off x="0" y="1301858"/>
            <a:ext cx="2433234" cy="92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A8CFBB-EB14-314D-9BC7-04ED773C88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0408" y="1796948"/>
            <a:ext cx="6804025" cy="45594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 useBgFill="1">
        <p:nvSpPr>
          <p:cNvPr id="6" name="Picture Placeholder 2">
            <a:extLst>
              <a:ext uri="{FF2B5EF4-FFF2-40B4-BE49-F238E27FC236}">
                <a16:creationId xmlns:a16="http://schemas.microsoft.com/office/drawing/2014/main" id="{21CCB728-1A89-574A-BD1E-1F7CABD7096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615064" y="4249315"/>
            <a:ext cx="4089400" cy="2107035"/>
          </a:xfrm>
        </p:spPr>
        <p:txBody>
          <a:bodyPr/>
          <a:lstStyle>
            <a:lvl1pPr algn="ctr">
              <a:buNone/>
              <a:defRPr/>
            </a:lvl1pPr>
          </a:lstStyle>
          <a:p>
            <a:r>
              <a:rPr lang="en-US" dirty="0"/>
              <a:t>Drag and Drop Photo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75982A1-9BF5-7D45-A173-0A28EBAE343E}"/>
              </a:ext>
            </a:extLst>
          </p:cNvPr>
          <p:cNvSpPr/>
          <p:nvPr userDrawn="1"/>
        </p:nvSpPr>
        <p:spPr>
          <a:xfrm>
            <a:off x="7615064" y="1796947"/>
            <a:ext cx="4642251" cy="228632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5BB7C57D-2E04-D54D-9FE1-E637F369F6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87883" y="1944060"/>
            <a:ext cx="3826002" cy="2023992"/>
          </a:xfrm>
        </p:spPr>
        <p:txBody>
          <a:bodyPr/>
          <a:lstStyle>
            <a:lvl1pPr marL="0">
              <a:buNone/>
              <a:defRPr sz="1800"/>
            </a:lvl1pPr>
            <a:lvl2pPr algn="l">
              <a:buFont typeface="Arial" panose="020B0604020202020204" pitchFamily="34" charset="0"/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Sidebar text box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399BEC6-B4AE-5442-B374-C080D0EE71E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080E898-BBD5-7C43-BF33-2132205336D5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56EB475-A18C-A847-9716-E368CDE6714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Regional Transportation District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D901EC-5C53-B747-9629-C60D56203B1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‹#›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48496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+ Text + 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F30256A-4677-4849-8012-698122D6F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258" y="21014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7BC146F-17AB-BB4B-829D-5E8112F0C8C2}"/>
              </a:ext>
            </a:extLst>
          </p:cNvPr>
          <p:cNvSpPr/>
          <p:nvPr userDrawn="1"/>
        </p:nvSpPr>
        <p:spPr>
          <a:xfrm>
            <a:off x="0" y="1301858"/>
            <a:ext cx="2433234" cy="92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A8CFBB-EB14-314D-9BC7-04ED773C88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0408" y="1796948"/>
            <a:ext cx="6804025" cy="47386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3DB30B5-F23D-6248-B39F-4539056095B9}"/>
              </a:ext>
            </a:extLst>
          </p:cNvPr>
          <p:cNvSpPr/>
          <p:nvPr userDrawn="1"/>
        </p:nvSpPr>
        <p:spPr>
          <a:xfrm>
            <a:off x="7615064" y="1796947"/>
            <a:ext cx="4642251" cy="228632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5FA96D02-461E-0646-8C55-DE5124F13B9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87883" y="1944060"/>
            <a:ext cx="3826002" cy="2023992"/>
          </a:xfrm>
        </p:spPr>
        <p:txBody>
          <a:bodyPr/>
          <a:lstStyle>
            <a:lvl1pPr marL="0">
              <a:buNone/>
              <a:defRPr sz="1800"/>
            </a:lvl1pPr>
            <a:lvl2pPr algn="l">
              <a:buFont typeface="Arial" panose="020B0604020202020204" pitchFamily="34" charset="0"/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Sidebar text box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2E7F40-6BD5-A549-8616-7875A5555107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1496F3B-A554-BD4F-BBAB-2488317340C0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FA69371-1880-A44A-9EC6-08170225CD5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Regional Transportation District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9F03D8-1954-2841-A14A-E0F53A17CDB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‹#›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81593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 + Chart or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F30256A-4677-4849-8012-698122D6F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258" y="21014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7BC146F-17AB-BB4B-829D-5E8112F0C8C2}"/>
              </a:ext>
            </a:extLst>
          </p:cNvPr>
          <p:cNvSpPr/>
          <p:nvPr userDrawn="1"/>
        </p:nvSpPr>
        <p:spPr>
          <a:xfrm>
            <a:off x="0" y="1301858"/>
            <a:ext cx="2433234" cy="92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A8CFBB-EB14-314D-9BC7-04ED773C88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56410" y="1796948"/>
            <a:ext cx="5425182" cy="45594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C9D2E47-3D5D-0B45-848D-19A628D8359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8A107B5-D602-9F4F-B85A-1241EFD637C8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37264A-74EE-4B4B-8A1C-E3DFA303156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Regional Transportation District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3CA727-7635-3A46-BD5F-CBA9F397CF9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‹#›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6D945255-6C09-4C4F-9C82-A941C75DF43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1188" y="1797050"/>
            <a:ext cx="5087937" cy="45593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9367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+ Tableof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2300" y="1974850"/>
            <a:ext cx="7359327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2300" y="4531519"/>
            <a:ext cx="7359327" cy="1655762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2300" y="6356350"/>
            <a:ext cx="2743200" cy="365125"/>
          </a:xfrm>
        </p:spPr>
        <p:txBody>
          <a:bodyPr/>
          <a:lstStyle/>
          <a:p>
            <a:fld id="{4BA9B38E-9079-BF44-AAD5-1517992F94A5}" type="datetime4">
              <a:rPr lang="en-US" smtClean="0"/>
              <a:t>January 24, 2023</a:t>
            </a:fld>
            <a:endParaRPr lang="en-US" dirty="0"/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43211166-9270-0F48-A56E-1478E9555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300" y="648130"/>
            <a:ext cx="1587500" cy="1587500"/>
          </a:xfrm>
          <a:prstGeom prst="rect">
            <a:avLst/>
          </a:prstGeom>
        </p:spPr>
      </p:pic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AB4BC768-5692-E14C-9FDE-18343D34E1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535577" y="1135390"/>
            <a:ext cx="2534503" cy="671771"/>
          </a:xfrm>
        </p:spPr>
        <p:txBody>
          <a:bodyPr/>
          <a:lstStyle>
            <a:lvl1pPr>
              <a:buNone/>
              <a:defRPr sz="14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description</a:t>
            </a:r>
          </a:p>
        </p:txBody>
      </p:sp>
      <p:sp>
        <p:nvSpPr>
          <p:cNvPr id="21" name="Text Placeholder 18">
            <a:extLst>
              <a:ext uri="{FF2B5EF4-FFF2-40B4-BE49-F238E27FC236}">
                <a16:creationId xmlns:a16="http://schemas.microsoft.com/office/drawing/2014/main" id="{8B369309-D558-8647-ACDA-2AD79C5A5A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535577" y="2695167"/>
            <a:ext cx="2534503" cy="671771"/>
          </a:xfrm>
        </p:spPr>
        <p:txBody>
          <a:bodyPr/>
          <a:lstStyle>
            <a:lvl1pPr>
              <a:buNone/>
              <a:defRPr sz="14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description</a:t>
            </a:r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76AB9DA9-E76F-7543-A353-B533B3385E3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35577" y="4195633"/>
            <a:ext cx="2534503" cy="671771"/>
          </a:xfrm>
        </p:spPr>
        <p:txBody>
          <a:bodyPr/>
          <a:lstStyle>
            <a:lvl1pPr>
              <a:buNone/>
              <a:defRPr sz="14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description</a:t>
            </a:r>
          </a:p>
        </p:txBody>
      </p:sp>
      <p:sp>
        <p:nvSpPr>
          <p:cNvPr id="23" name="Text Placeholder 18">
            <a:extLst>
              <a:ext uri="{FF2B5EF4-FFF2-40B4-BE49-F238E27FC236}">
                <a16:creationId xmlns:a16="http://schemas.microsoft.com/office/drawing/2014/main" id="{DA73146C-A124-E948-893F-2C9E72FCA94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35577" y="5841517"/>
            <a:ext cx="2534503" cy="671771"/>
          </a:xfrm>
        </p:spPr>
        <p:txBody>
          <a:bodyPr/>
          <a:lstStyle>
            <a:lvl1pPr>
              <a:buNone/>
              <a:defRPr sz="14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description</a:t>
            </a:r>
          </a:p>
        </p:txBody>
      </p:sp>
      <p:sp>
        <p:nvSpPr>
          <p:cNvPr id="24" name="Picture Placeholder 17">
            <a:extLst>
              <a:ext uri="{FF2B5EF4-FFF2-40B4-BE49-F238E27FC236}">
                <a16:creationId xmlns:a16="http://schemas.microsoft.com/office/drawing/2014/main" id="{0F1E751F-3AD0-5D40-A92A-B0488C585568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534399" y="892311"/>
            <a:ext cx="685800" cy="685800"/>
          </a:xfrm>
        </p:spPr>
        <p:txBody>
          <a:bodyPr/>
          <a:lstStyle>
            <a:lvl1pPr>
              <a:buNone/>
              <a:defRPr sz="9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5" name="Picture Placeholder 17">
            <a:extLst>
              <a:ext uri="{FF2B5EF4-FFF2-40B4-BE49-F238E27FC236}">
                <a16:creationId xmlns:a16="http://schemas.microsoft.com/office/drawing/2014/main" id="{2C7E38BF-29D1-BB47-8CE2-F2EC0E261243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534400" y="2337162"/>
            <a:ext cx="685800" cy="685800"/>
          </a:xfrm>
        </p:spPr>
        <p:txBody>
          <a:bodyPr/>
          <a:lstStyle>
            <a:lvl1pPr>
              <a:buNone/>
              <a:defRPr sz="9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6" name="Picture Placeholder 17">
            <a:extLst>
              <a:ext uri="{FF2B5EF4-FFF2-40B4-BE49-F238E27FC236}">
                <a16:creationId xmlns:a16="http://schemas.microsoft.com/office/drawing/2014/main" id="{1FCA255C-DF16-0048-9FD4-A4C1703016FC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8534400" y="3915701"/>
            <a:ext cx="685800" cy="685800"/>
          </a:xfrm>
        </p:spPr>
        <p:txBody>
          <a:bodyPr/>
          <a:lstStyle>
            <a:lvl1pPr>
              <a:buNone/>
              <a:defRPr sz="9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7" name="Picture Placeholder 17">
            <a:extLst>
              <a:ext uri="{FF2B5EF4-FFF2-40B4-BE49-F238E27FC236}">
                <a16:creationId xmlns:a16="http://schemas.microsoft.com/office/drawing/2014/main" id="{E2DF9251-2292-7D45-B982-B39F1D7173B4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8534398" y="5567420"/>
            <a:ext cx="685800" cy="685800"/>
          </a:xfrm>
        </p:spPr>
        <p:txBody>
          <a:bodyPr/>
          <a:lstStyle>
            <a:lvl1pPr>
              <a:buNone/>
              <a:defRPr sz="9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8" name="Text Placeholder 20">
            <a:extLst>
              <a:ext uri="{FF2B5EF4-FFF2-40B4-BE49-F238E27FC236}">
                <a16:creationId xmlns:a16="http://schemas.microsoft.com/office/drawing/2014/main" id="{BD55F6F5-5C2D-0E47-A0DF-B14ED057FF8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536113" y="2432162"/>
            <a:ext cx="2533967" cy="263525"/>
          </a:xfrm>
        </p:spPr>
        <p:txBody>
          <a:bodyPr/>
          <a:lstStyle>
            <a:lvl1pPr>
              <a:buNone/>
              <a:defRPr sz="1600" b="1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9" name="Text Placeholder 20">
            <a:extLst>
              <a:ext uri="{FF2B5EF4-FFF2-40B4-BE49-F238E27FC236}">
                <a16:creationId xmlns:a16="http://schemas.microsoft.com/office/drawing/2014/main" id="{3904DE36-5759-6C41-8189-EC2B8D08487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536113" y="5567420"/>
            <a:ext cx="2533967" cy="263525"/>
          </a:xfrm>
        </p:spPr>
        <p:txBody>
          <a:bodyPr/>
          <a:lstStyle>
            <a:lvl1pPr>
              <a:buNone/>
              <a:defRPr sz="1600" b="1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0" name="Text Placeholder 20">
            <a:extLst>
              <a:ext uri="{FF2B5EF4-FFF2-40B4-BE49-F238E27FC236}">
                <a16:creationId xmlns:a16="http://schemas.microsoft.com/office/drawing/2014/main" id="{8931DAAA-F984-A848-8FFB-0F36A59DDD4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36113" y="859844"/>
            <a:ext cx="2533967" cy="263525"/>
          </a:xfrm>
        </p:spPr>
        <p:txBody>
          <a:bodyPr/>
          <a:lstStyle>
            <a:lvl1pPr>
              <a:buNone/>
              <a:defRPr sz="1600" b="1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1" name="Text Placeholder 20">
            <a:extLst>
              <a:ext uri="{FF2B5EF4-FFF2-40B4-BE49-F238E27FC236}">
                <a16:creationId xmlns:a16="http://schemas.microsoft.com/office/drawing/2014/main" id="{49EC4390-70B6-DD48-8241-5B2D0067E9D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536113" y="3892917"/>
            <a:ext cx="2533967" cy="263525"/>
          </a:xfrm>
        </p:spPr>
        <p:txBody>
          <a:bodyPr/>
          <a:lstStyle>
            <a:lvl1pPr>
              <a:buNone/>
              <a:defRPr sz="1600" b="1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38588419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 + Phone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F30256A-4677-4849-8012-698122D6F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258" y="21014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7BC146F-17AB-BB4B-829D-5E8112F0C8C2}"/>
              </a:ext>
            </a:extLst>
          </p:cNvPr>
          <p:cNvSpPr/>
          <p:nvPr userDrawn="1"/>
        </p:nvSpPr>
        <p:spPr>
          <a:xfrm>
            <a:off x="0" y="1301858"/>
            <a:ext cx="2433234" cy="92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A8CFBB-EB14-314D-9BC7-04ED773C88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0408" y="1796948"/>
            <a:ext cx="6804025" cy="47386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1D48E4A-B221-714F-9F31-8539EC65BF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4433" y="-963827"/>
            <a:ext cx="5339879" cy="9127998"/>
          </a:xfrm>
          <a:prstGeom prst="rect">
            <a:avLst/>
          </a:prstGeom>
          <a:effectLst/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FD21010-2608-B34F-929C-98F35A1331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7477" y="1512392"/>
            <a:ext cx="1942648" cy="3960529"/>
          </a:xfrm>
          <a:prstGeom prst="rect">
            <a:avLst/>
          </a:prstGeom>
          <a:effectLst/>
        </p:spPr>
      </p:pic>
      <p:sp useBgFill="1">
        <p:nvSpPr>
          <p:cNvPr id="3" name="Picture Placeholder 2">
            <a:extLst>
              <a:ext uri="{FF2B5EF4-FFF2-40B4-BE49-F238E27FC236}">
                <a16:creationId xmlns:a16="http://schemas.microsoft.com/office/drawing/2014/main" id="{7E1BAF0C-A326-E542-B748-14B3541E10C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226193" y="2013736"/>
            <a:ext cx="1684695" cy="2976080"/>
          </a:xfrm>
        </p:spPr>
        <p:txBody>
          <a:bodyPr/>
          <a:lstStyle>
            <a:lvl1pPr algn="ctr">
              <a:buFont typeface="Arial" panose="020B0604020202020204" pitchFamily="34" charset="0"/>
              <a:buNone/>
              <a:defRPr sz="1200"/>
            </a:lvl1pPr>
            <a:lvl2pPr>
              <a:buNone/>
              <a:defRPr/>
            </a:lvl2pPr>
          </a:lstStyle>
          <a:p>
            <a:pPr lvl="0"/>
            <a:r>
              <a:rPr lang="en-US" dirty="0"/>
              <a:t>Drag and Drop Photo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6CED1A-2C36-AE43-849E-3C0CF49BFF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CE6657B-96D0-904D-A16F-38D32E68C228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0C75A1-BAAF-A740-9C07-8DD6F45E5B7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Regional Transportation District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86604E-AB31-C041-9E2D-9AC1D462766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‹#›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805256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Mockup Mul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F30256A-4677-4849-8012-698122D6F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258" y="21014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7BC146F-17AB-BB4B-829D-5E8112F0C8C2}"/>
              </a:ext>
            </a:extLst>
          </p:cNvPr>
          <p:cNvSpPr/>
          <p:nvPr userDrawn="1"/>
        </p:nvSpPr>
        <p:spPr>
          <a:xfrm>
            <a:off x="0" y="1301858"/>
            <a:ext cx="2433234" cy="92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FD21010-2608-B34F-929C-98F35A1331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669" y="1925751"/>
            <a:ext cx="1942648" cy="3960529"/>
          </a:xfrm>
          <a:prstGeom prst="rect">
            <a:avLst/>
          </a:prstGeom>
          <a:effectLst/>
        </p:spPr>
      </p:pic>
      <p:sp useBgFill="1">
        <p:nvSpPr>
          <p:cNvPr id="3" name="Picture Placeholder 2">
            <a:extLst>
              <a:ext uri="{FF2B5EF4-FFF2-40B4-BE49-F238E27FC236}">
                <a16:creationId xmlns:a16="http://schemas.microsoft.com/office/drawing/2014/main" id="{7E1BAF0C-A326-E542-B748-14B3541E10C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253652" y="2427095"/>
            <a:ext cx="1684695" cy="2976080"/>
          </a:xfrm>
        </p:spPr>
        <p:txBody>
          <a:bodyPr/>
          <a:lstStyle>
            <a:lvl1pPr algn="ctr">
              <a:buFont typeface="Arial" panose="020B0604020202020204" pitchFamily="34" charset="0"/>
              <a:buNone/>
              <a:defRPr sz="1200"/>
            </a:lvl1pPr>
            <a:lvl2pPr>
              <a:buNone/>
              <a:defRPr/>
            </a:lvl2pPr>
          </a:lstStyle>
          <a:p>
            <a:pPr lvl="0"/>
            <a:r>
              <a:rPr lang="en-US" dirty="0"/>
              <a:t>Drag and Drop Photo</a:t>
            </a:r>
          </a:p>
        </p:txBody>
      </p:sp>
      <p:sp useBgFill="1">
        <p:nvSpPr>
          <p:cNvPr id="9" name="Picture Placeholder 2">
            <a:extLst>
              <a:ext uri="{FF2B5EF4-FFF2-40B4-BE49-F238E27FC236}">
                <a16:creationId xmlns:a16="http://schemas.microsoft.com/office/drawing/2014/main" id="{C1A09D85-D0FB-3449-9144-51CF2640592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408128" y="2427095"/>
            <a:ext cx="1684695" cy="2976080"/>
          </a:xfrm>
        </p:spPr>
        <p:txBody>
          <a:bodyPr/>
          <a:lstStyle>
            <a:lvl1pPr algn="ctr">
              <a:buFont typeface="Arial" panose="020B0604020202020204" pitchFamily="34" charset="0"/>
              <a:buNone/>
              <a:defRPr sz="1200"/>
            </a:lvl1pPr>
            <a:lvl2pPr>
              <a:buNone/>
              <a:defRPr/>
            </a:lvl2pPr>
          </a:lstStyle>
          <a:p>
            <a:pPr lvl="0"/>
            <a:r>
              <a:rPr lang="en-US" dirty="0"/>
              <a:t>Drag and Drop Photo</a:t>
            </a:r>
          </a:p>
        </p:txBody>
      </p:sp>
      <p:sp useBgFill="1">
        <p:nvSpPr>
          <p:cNvPr id="11" name="Picture Placeholder 2">
            <a:extLst>
              <a:ext uri="{FF2B5EF4-FFF2-40B4-BE49-F238E27FC236}">
                <a16:creationId xmlns:a16="http://schemas.microsoft.com/office/drawing/2014/main" id="{447BFC6A-DBDF-E848-936E-286CAE89380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512501" y="2427095"/>
            <a:ext cx="1684695" cy="2976080"/>
          </a:xfrm>
        </p:spPr>
        <p:txBody>
          <a:bodyPr/>
          <a:lstStyle>
            <a:lvl1pPr algn="ctr">
              <a:buFont typeface="Arial" panose="020B0604020202020204" pitchFamily="34" charset="0"/>
              <a:buNone/>
              <a:defRPr sz="1200"/>
            </a:lvl1pPr>
            <a:lvl2pPr>
              <a:buNone/>
              <a:defRPr/>
            </a:lvl2pPr>
          </a:lstStyle>
          <a:p>
            <a:pPr lvl="0"/>
            <a:r>
              <a:rPr lang="en-US" dirty="0"/>
              <a:t>Drag and Drop Photo</a:t>
            </a:r>
          </a:p>
        </p:txBody>
      </p:sp>
      <p:sp useBgFill="1">
        <p:nvSpPr>
          <p:cNvPr id="14" name="Picture Placeholder 2">
            <a:extLst>
              <a:ext uri="{FF2B5EF4-FFF2-40B4-BE49-F238E27FC236}">
                <a16:creationId xmlns:a16="http://schemas.microsoft.com/office/drawing/2014/main" id="{5AE40C4A-B99B-764A-85BB-8AAEC41F47E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9646" y="2427095"/>
            <a:ext cx="1684695" cy="2976080"/>
          </a:xfrm>
        </p:spPr>
        <p:txBody>
          <a:bodyPr/>
          <a:lstStyle>
            <a:lvl1pPr algn="ctr">
              <a:buFont typeface="Arial" panose="020B0604020202020204" pitchFamily="34" charset="0"/>
              <a:buNone/>
              <a:defRPr sz="1200"/>
            </a:lvl1pPr>
            <a:lvl2pPr>
              <a:buNone/>
              <a:defRPr/>
            </a:lvl2pPr>
          </a:lstStyle>
          <a:p>
            <a:pPr lvl="0"/>
            <a:r>
              <a:rPr lang="en-US" dirty="0"/>
              <a:t>Drag and Drop Photo</a:t>
            </a:r>
          </a:p>
        </p:txBody>
      </p:sp>
      <p:sp useBgFill="1">
        <p:nvSpPr>
          <p:cNvPr id="15" name="Picture Placeholder 2">
            <a:extLst>
              <a:ext uri="{FF2B5EF4-FFF2-40B4-BE49-F238E27FC236}">
                <a16:creationId xmlns:a16="http://schemas.microsoft.com/office/drawing/2014/main" id="{5A6EFF08-516D-1C4D-831B-4886BF47C5F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24019" y="2427095"/>
            <a:ext cx="1684695" cy="2976080"/>
          </a:xfrm>
        </p:spPr>
        <p:txBody>
          <a:bodyPr/>
          <a:lstStyle>
            <a:lvl1pPr algn="ctr">
              <a:buFont typeface="Arial" panose="020B0604020202020204" pitchFamily="34" charset="0"/>
              <a:buNone/>
              <a:defRPr sz="1200"/>
            </a:lvl1pPr>
            <a:lvl2pPr>
              <a:buNone/>
              <a:defRPr/>
            </a:lvl2pPr>
          </a:lstStyle>
          <a:p>
            <a:pPr lvl="0"/>
            <a:r>
              <a:rPr lang="en-US" dirty="0"/>
              <a:t>Drag and Drop Photo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ECDE22-0D94-E646-8BBA-E064193472D1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D7741B90-40BB-034A-9399-B08D0B9F2298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7B96EA-FA2F-604B-B732-6180D957C767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Regional Transportation District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FDC374-BAB9-FF43-BF03-AF08838CDF2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‹#›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073196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Laptop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F30256A-4677-4849-8012-698122D6F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258" y="21014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7BC146F-17AB-BB4B-829D-5E8112F0C8C2}"/>
              </a:ext>
            </a:extLst>
          </p:cNvPr>
          <p:cNvSpPr/>
          <p:nvPr userDrawn="1"/>
        </p:nvSpPr>
        <p:spPr>
          <a:xfrm>
            <a:off x="0" y="1301858"/>
            <a:ext cx="2433234" cy="92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04EEAF7-075D-1548-B0C7-EAD195AEE36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2817" y="1936795"/>
            <a:ext cx="7388023" cy="4337809"/>
          </a:xfrm>
          <a:prstGeom prst="rect">
            <a:avLst/>
          </a:prstGeom>
          <a:effectLst/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1C6EDF7-1F64-0D41-8E53-A58B3D5CC71F}"/>
              </a:ext>
            </a:extLst>
          </p:cNvPr>
          <p:cNvSpPr/>
          <p:nvPr userDrawn="1"/>
        </p:nvSpPr>
        <p:spPr>
          <a:xfrm>
            <a:off x="5554743" y="5881216"/>
            <a:ext cx="734627" cy="154523"/>
          </a:xfrm>
          <a:prstGeom prst="rect">
            <a:avLst/>
          </a:prstGeom>
          <a:solidFill>
            <a:srgbClr val="24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ahoma" panose="020B0604030504040204" pitchFamily="34" charset="0"/>
            </a:endParaRPr>
          </a:p>
        </p:txBody>
      </p:sp>
      <p:sp useBgFill="1">
        <p:nvSpPr>
          <p:cNvPr id="3" name="Picture Placeholder 2">
            <a:extLst>
              <a:ext uri="{FF2B5EF4-FFF2-40B4-BE49-F238E27FC236}">
                <a16:creationId xmlns:a16="http://schemas.microsoft.com/office/drawing/2014/main" id="{84ABBF62-BB3A-9E4A-910C-CBAD377ADED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51484" y="2225911"/>
            <a:ext cx="5601354" cy="3511296"/>
          </a:xfrm>
        </p:spPr>
        <p:txBody>
          <a:bodyPr/>
          <a:lstStyle>
            <a:lvl1pPr algn="ctr">
              <a:buNone/>
              <a:defRPr sz="1600"/>
            </a:lvl1pPr>
          </a:lstStyle>
          <a:p>
            <a:r>
              <a:rPr lang="en-US" dirty="0"/>
              <a:t>Drag and Drop Photo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079EA8-8F07-7A43-95F9-9E10C3AC669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C6A5F1C-8C4D-954C-82AF-72A87E0DC74A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43FB28-8368-E946-A92E-89D966A9BA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Regional Transportation District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40C60A-316E-AA44-95DB-0F8C6AFEB7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‹#›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459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imeline w/ photo Begin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F30256A-4677-4849-8012-698122D6F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258" y="21014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7BC146F-17AB-BB4B-829D-5E8112F0C8C2}"/>
              </a:ext>
            </a:extLst>
          </p:cNvPr>
          <p:cNvSpPr/>
          <p:nvPr userDrawn="1"/>
        </p:nvSpPr>
        <p:spPr>
          <a:xfrm>
            <a:off x="0" y="1301858"/>
            <a:ext cx="2433234" cy="92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6139935-D364-1F4D-9BC6-C9FA8F52AAA3}"/>
              </a:ext>
            </a:extLst>
          </p:cNvPr>
          <p:cNvCxnSpPr/>
          <p:nvPr userDrawn="1"/>
        </p:nvCxnSpPr>
        <p:spPr>
          <a:xfrm>
            <a:off x="1878052" y="2599679"/>
            <a:ext cx="244148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928CDCD-1519-1045-B686-5132F548F3EE}"/>
              </a:ext>
            </a:extLst>
          </p:cNvPr>
          <p:cNvCxnSpPr>
            <a:cxnSpLocks/>
          </p:cNvCxnSpPr>
          <p:nvPr userDrawn="1"/>
        </p:nvCxnSpPr>
        <p:spPr>
          <a:xfrm>
            <a:off x="4308389" y="2610196"/>
            <a:ext cx="0" cy="424780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FBB5F2-EFF4-454A-B1A7-B0D3AC0C7DBC}"/>
              </a:ext>
            </a:extLst>
          </p:cNvPr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fld id="{191799C8-54D2-BE4F-A45D-BA3660BB692B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05C65C-12A1-9C4E-9C5B-706E2CD88A1F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r>
              <a: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Regional Transportation District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7392E9-47C7-AA46-85BC-AFBFAB7B936F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‹#›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Picture Placeholder 3">
            <a:extLst>
              <a:ext uri="{FF2B5EF4-FFF2-40B4-BE49-F238E27FC236}">
                <a16:creationId xmlns:a16="http://schemas.microsoft.com/office/drawing/2014/main" id="{93F63D37-F30A-6643-9AE2-8CC1CFA12D88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4653153" y="2776606"/>
            <a:ext cx="1866901" cy="1301578"/>
          </a:xfrm>
        </p:spPr>
        <p:txBody>
          <a:bodyPr/>
          <a:lstStyle>
            <a:lvl1pPr algn="ctr">
              <a:buNone/>
              <a:defRPr sz="1200"/>
            </a:lvl1pPr>
          </a:lstStyle>
          <a:p>
            <a:r>
              <a:rPr lang="en-US" dirty="0"/>
              <a:t>Drag and Drop Photo</a:t>
            </a:r>
          </a:p>
        </p:txBody>
      </p:sp>
      <p:sp>
        <p:nvSpPr>
          <p:cNvPr id="23" name="Picture Placeholder 5">
            <a:extLst>
              <a:ext uri="{FF2B5EF4-FFF2-40B4-BE49-F238E27FC236}">
                <a16:creationId xmlns:a16="http://schemas.microsoft.com/office/drawing/2014/main" id="{8C3113EF-7CBF-5249-8F15-7559DD4A1BE7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4653152" y="4703775"/>
            <a:ext cx="1866901" cy="1301578"/>
          </a:xfrm>
        </p:spPr>
        <p:txBody>
          <a:bodyPr/>
          <a:lstStyle>
            <a:lvl1pPr algn="ctr">
              <a:buNone/>
              <a:defRPr sz="1200"/>
            </a:lvl1pPr>
          </a:lstStyle>
          <a:p>
            <a:r>
              <a:rPr lang="en-US" dirty="0"/>
              <a:t>Drag and Drop Photo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7EDA4CE-DA08-3341-9E0D-293D8804F01F}"/>
              </a:ext>
            </a:extLst>
          </p:cNvPr>
          <p:cNvCxnSpPr/>
          <p:nvPr userDrawn="1"/>
        </p:nvCxnSpPr>
        <p:spPr>
          <a:xfrm>
            <a:off x="4175035" y="3428025"/>
            <a:ext cx="2667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A65254F-D533-E54B-95F0-F58A01ADC0EC}"/>
              </a:ext>
            </a:extLst>
          </p:cNvPr>
          <p:cNvCxnSpPr/>
          <p:nvPr userDrawn="1"/>
        </p:nvCxnSpPr>
        <p:spPr>
          <a:xfrm>
            <a:off x="4175035" y="5347788"/>
            <a:ext cx="2667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20">
            <a:extLst>
              <a:ext uri="{FF2B5EF4-FFF2-40B4-BE49-F238E27FC236}">
                <a16:creationId xmlns:a16="http://schemas.microsoft.com/office/drawing/2014/main" id="{B2A4B89A-3F3E-8446-8F3D-139BAF9546D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054404" y="3304095"/>
            <a:ext cx="2120631" cy="263525"/>
          </a:xfrm>
        </p:spPr>
        <p:txBody>
          <a:bodyPr/>
          <a:lstStyle>
            <a:lvl1pPr algn="r">
              <a:buNone/>
              <a:defRPr sz="1600" b="1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ENTER DATE HERE</a:t>
            </a:r>
          </a:p>
        </p:txBody>
      </p:sp>
      <p:sp>
        <p:nvSpPr>
          <p:cNvPr id="31" name="Text Placeholder 20">
            <a:extLst>
              <a:ext uri="{FF2B5EF4-FFF2-40B4-BE49-F238E27FC236}">
                <a16:creationId xmlns:a16="http://schemas.microsoft.com/office/drawing/2014/main" id="{D8C592C1-AC0F-124E-BF6F-8804926EAA1F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054404" y="5222255"/>
            <a:ext cx="2120631" cy="263525"/>
          </a:xfrm>
        </p:spPr>
        <p:txBody>
          <a:bodyPr/>
          <a:lstStyle>
            <a:lvl1pPr algn="r">
              <a:buNone/>
              <a:defRPr sz="1600" b="1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ENTER DATE HERE</a:t>
            </a:r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F5CC26FA-0CBD-1E4B-BE75-A2524B9670E4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6864816" y="2783661"/>
            <a:ext cx="3559175" cy="1301750"/>
          </a:xfrm>
        </p:spPr>
        <p:txBody>
          <a:bodyPr numCol="1"/>
          <a:lstStyle>
            <a:lvl1pPr marL="0" algn="l">
              <a:buFontTx/>
              <a:buNone/>
              <a:defRPr lang="en-US" b="0" i="0" smtClean="0">
                <a:effectLst/>
              </a:defRPr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en-US" b="0" i="0">
                <a:solidFill>
                  <a:srgbClr val="000000"/>
                </a:solidFill>
                <a:effectLst/>
                <a:latin typeface="Open Sans"/>
              </a:rPr>
              <a:t>Click to edit Master text styles</a:t>
            </a:r>
          </a:p>
        </p:txBody>
      </p:sp>
      <p:sp>
        <p:nvSpPr>
          <p:cNvPr id="33" name="Text Placeholder 4">
            <a:extLst>
              <a:ext uri="{FF2B5EF4-FFF2-40B4-BE49-F238E27FC236}">
                <a16:creationId xmlns:a16="http://schemas.microsoft.com/office/drawing/2014/main" id="{7CA36F89-0FDC-384B-A0AF-CF93602FD0C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6864815" y="4703603"/>
            <a:ext cx="3559175" cy="1301750"/>
          </a:xfrm>
        </p:spPr>
        <p:txBody>
          <a:bodyPr numCol="1"/>
          <a:lstStyle>
            <a:lvl1pPr marL="0" algn="l">
              <a:buFontTx/>
              <a:buNone/>
              <a:defRPr sz="1800"/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7CE6469D-E11B-6A40-82CF-3E441DAFFB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0408" y="1796948"/>
            <a:ext cx="9813582" cy="689613"/>
          </a:xfrm>
        </p:spPr>
        <p:txBody>
          <a:bodyPr/>
          <a:lstStyle>
            <a:lvl1pPr marL="0">
              <a:buNone/>
              <a:defRPr lang="en-US" b="0" i="0" smtClean="0">
                <a:effectLst/>
              </a:defRPr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801008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w/ Photo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43AF3955-3400-F24C-8DDD-9BC3E457431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653153" y="2776606"/>
            <a:ext cx="1866901" cy="1301578"/>
          </a:xfrm>
        </p:spPr>
        <p:txBody>
          <a:bodyPr/>
          <a:lstStyle>
            <a:lvl1pPr algn="ctr">
              <a:buNone/>
              <a:defRPr sz="1200"/>
            </a:lvl1pPr>
          </a:lstStyle>
          <a:p>
            <a:r>
              <a:rPr lang="en-US" dirty="0"/>
              <a:t>Drag and Drop Photo</a:t>
            </a:r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78334531-D38B-0D4C-9378-348640D3729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653152" y="4703775"/>
            <a:ext cx="1866901" cy="1301578"/>
          </a:xfrm>
        </p:spPr>
        <p:txBody>
          <a:bodyPr/>
          <a:lstStyle>
            <a:lvl1pPr algn="ctr">
              <a:buNone/>
              <a:defRPr sz="1200"/>
            </a:lvl1pPr>
          </a:lstStyle>
          <a:p>
            <a:r>
              <a:rPr lang="en-US" dirty="0"/>
              <a:t>Drag and Drop Photo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928CDCD-1519-1045-B686-5132F548F3EE}"/>
              </a:ext>
            </a:extLst>
          </p:cNvPr>
          <p:cNvCxnSpPr>
            <a:cxnSpLocks/>
          </p:cNvCxnSpPr>
          <p:nvPr userDrawn="1"/>
        </p:nvCxnSpPr>
        <p:spPr>
          <a:xfrm>
            <a:off x="4308389" y="0"/>
            <a:ext cx="0" cy="6858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1F7CEF9-A06E-EB4F-8269-42E11EB5A9CA}"/>
              </a:ext>
            </a:extLst>
          </p:cNvPr>
          <p:cNvCxnSpPr/>
          <p:nvPr userDrawn="1"/>
        </p:nvCxnSpPr>
        <p:spPr>
          <a:xfrm>
            <a:off x="4175035" y="3428025"/>
            <a:ext cx="2667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70B023E-8D37-3149-BE1C-CAD207CF5F16}"/>
              </a:ext>
            </a:extLst>
          </p:cNvPr>
          <p:cNvCxnSpPr/>
          <p:nvPr userDrawn="1"/>
        </p:nvCxnSpPr>
        <p:spPr>
          <a:xfrm>
            <a:off x="4175035" y="5347788"/>
            <a:ext cx="2667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20">
            <a:extLst>
              <a:ext uri="{FF2B5EF4-FFF2-40B4-BE49-F238E27FC236}">
                <a16:creationId xmlns:a16="http://schemas.microsoft.com/office/drawing/2014/main" id="{66FBEA42-134F-E046-B205-95C3C131D76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054404" y="3304095"/>
            <a:ext cx="2120631" cy="263525"/>
          </a:xfrm>
        </p:spPr>
        <p:txBody>
          <a:bodyPr/>
          <a:lstStyle>
            <a:lvl1pPr algn="r">
              <a:buNone/>
              <a:defRPr sz="1600" b="1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ENTER DATE HERE</a:t>
            </a:r>
          </a:p>
        </p:txBody>
      </p:sp>
      <p:sp>
        <p:nvSpPr>
          <p:cNvPr id="29" name="Text Placeholder 20">
            <a:extLst>
              <a:ext uri="{FF2B5EF4-FFF2-40B4-BE49-F238E27FC236}">
                <a16:creationId xmlns:a16="http://schemas.microsoft.com/office/drawing/2014/main" id="{AA6C8AB8-E28A-3147-94FF-928FEFF71DF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054404" y="5222255"/>
            <a:ext cx="2120631" cy="263525"/>
          </a:xfrm>
        </p:spPr>
        <p:txBody>
          <a:bodyPr/>
          <a:lstStyle>
            <a:lvl1pPr algn="r">
              <a:buNone/>
              <a:defRPr sz="1600" b="1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ENTER DATE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5BD3AA-2A41-1248-8768-748752CE1E4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864816" y="2783661"/>
            <a:ext cx="3559175" cy="1301750"/>
          </a:xfrm>
        </p:spPr>
        <p:txBody>
          <a:bodyPr numCol="1"/>
          <a:lstStyle>
            <a:lvl1pPr marL="0" algn="l">
              <a:buFontTx/>
              <a:buNone/>
              <a:defRPr lang="en-US" b="0" i="0" smtClean="0">
                <a:effectLst/>
              </a:defRPr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en-US" b="0" i="0">
                <a:solidFill>
                  <a:srgbClr val="000000"/>
                </a:solidFill>
                <a:effectLst/>
                <a:latin typeface="Open Sans"/>
              </a:rPr>
              <a:t>Click to edit Master text styles</a:t>
            </a:r>
          </a:p>
        </p:txBody>
      </p:sp>
      <p:sp>
        <p:nvSpPr>
          <p:cNvPr id="30" name="Text Placeholder 4">
            <a:extLst>
              <a:ext uri="{FF2B5EF4-FFF2-40B4-BE49-F238E27FC236}">
                <a16:creationId xmlns:a16="http://schemas.microsoft.com/office/drawing/2014/main" id="{9476E8FA-8EE2-5348-AFE7-1676A291CAAC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864815" y="4703603"/>
            <a:ext cx="3559175" cy="1301750"/>
          </a:xfrm>
        </p:spPr>
        <p:txBody>
          <a:bodyPr numCol="1"/>
          <a:lstStyle>
            <a:lvl1pPr marL="0" algn="l">
              <a:buFontTx/>
              <a:buNone/>
              <a:defRPr sz="1800"/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32B9DE6E-B6E5-F546-A858-35AAF3B7D9E0}"/>
              </a:ext>
            </a:extLst>
          </p:cNvPr>
          <p:cNvCxnSpPr/>
          <p:nvPr userDrawn="1"/>
        </p:nvCxnSpPr>
        <p:spPr>
          <a:xfrm>
            <a:off x="4175039" y="1509402"/>
            <a:ext cx="2667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20">
            <a:extLst>
              <a:ext uri="{FF2B5EF4-FFF2-40B4-BE49-F238E27FC236}">
                <a16:creationId xmlns:a16="http://schemas.microsoft.com/office/drawing/2014/main" id="{06F6698B-992A-2A4D-AC71-386D1BB7810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054404" y="1377640"/>
            <a:ext cx="2120631" cy="263525"/>
          </a:xfrm>
        </p:spPr>
        <p:txBody>
          <a:bodyPr/>
          <a:lstStyle>
            <a:lvl1pPr algn="r">
              <a:buNone/>
              <a:defRPr sz="1600" b="1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ENTER DATE HERE</a:t>
            </a:r>
          </a:p>
        </p:txBody>
      </p:sp>
      <p:sp>
        <p:nvSpPr>
          <p:cNvPr id="35" name="Picture Placeholder 3">
            <a:extLst>
              <a:ext uri="{FF2B5EF4-FFF2-40B4-BE49-F238E27FC236}">
                <a16:creationId xmlns:a16="http://schemas.microsoft.com/office/drawing/2014/main" id="{C79BA67B-D234-FC4D-8F4F-10F30271650A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653152" y="858614"/>
            <a:ext cx="1866901" cy="1301578"/>
          </a:xfrm>
        </p:spPr>
        <p:txBody>
          <a:bodyPr/>
          <a:lstStyle>
            <a:lvl1pPr algn="ctr">
              <a:buNone/>
              <a:defRPr sz="1200"/>
            </a:lvl1pPr>
          </a:lstStyle>
          <a:p>
            <a:r>
              <a:rPr lang="en-US" dirty="0"/>
              <a:t>Drag and Drop Photo</a:t>
            </a:r>
          </a:p>
        </p:txBody>
      </p:sp>
      <p:sp>
        <p:nvSpPr>
          <p:cNvPr id="36" name="Text Placeholder 4">
            <a:extLst>
              <a:ext uri="{FF2B5EF4-FFF2-40B4-BE49-F238E27FC236}">
                <a16:creationId xmlns:a16="http://schemas.microsoft.com/office/drawing/2014/main" id="{C58247D0-FCA1-A547-A615-834CB67655CC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864815" y="865669"/>
            <a:ext cx="3559175" cy="1301750"/>
          </a:xfrm>
        </p:spPr>
        <p:txBody>
          <a:bodyPr numCol="1"/>
          <a:lstStyle>
            <a:lvl1pPr marL="0" algn="l">
              <a:buFontTx/>
              <a:buNone/>
              <a:defRPr lang="en-US" b="0" i="0" smtClean="0">
                <a:effectLst/>
              </a:defRPr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en-US" b="0" i="0">
                <a:solidFill>
                  <a:srgbClr val="000000"/>
                </a:solidFill>
                <a:effectLst/>
                <a:latin typeface="Open Sans"/>
              </a:rPr>
              <a:t>Click to edit Master text styles</a:t>
            </a:r>
          </a:p>
        </p:txBody>
      </p:sp>
      <p:sp>
        <p:nvSpPr>
          <p:cNvPr id="38" name="Date Placeholder 37">
            <a:extLst>
              <a:ext uri="{FF2B5EF4-FFF2-40B4-BE49-F238E27FC236}">
                <a16:creationId xmlns:a16="http://schemas.microsoft.com/office/drawing/2014/main" id="{F2338980-117B-984E-B0FE-0801A7D47CD9}"/>
              </a:ext>
            </a:extLst>
          </p:cNvPr>
          <p:cNvSpPr>
            <a:spLocks noGrp="1"/>
          </p:cNvSpPr>
          <p:nvPr>
            <p:ph type="dt" sz="half" idx="34"/>
          </p:nvPr>
        </p:nvSpPr>
        <p:spPr/>
        <p:txBody>
          <a:bodyPr/>
          <a:lstStyle/>
          <a:p>
            <a:fld id="{64F727B0-CB63-9A41-9043-DF78F1EA2ECC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" name="Footer Placeholder 38">
            <a:extLst>
              <a:ext uri="{FF2B5EF4-FFF2-40B4-BE49-F238E27FC236}">
                <a16:creationId xmlns:a16="http://schemas.microsoft.com/office/drawing/2014/main" id="{99BD4C06-C478-C844-B62E-607C01ED8B3D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r>
              <a: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Regional Transportation District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Slide Number Placeholder 39">
            <a:extLst>
              <a:ext uri="{FF2B5EF4-FFF2-40B4-BE49-F238E27FC236}">
                <a16:creationId xmlns:a16="http://schemas.microsoft.com/office/drawing/2014/main" id="{667FA1CB-D7DB-9349-8346-112B152D561D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‹#›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646705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w/ Photo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43AF3955-3400-F24C-8DDD-9BC3E457431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653153" y="2776606"/>
            <a:ext cx="1866901" cy="1301578"/>
          </a:xfrm>
        </p:spPr>
        <p:txBody>
          <a:bodyPr/>
          <a:lstStyle>
            <a:lvl1pPr algn="ctr">
              <a:buNone/>
              <a:defRPr sz="1200"/>
            </a:lvl1pPr>
          </a:lstStyle>
          <a:p>
            <a:r>
              <a:rPr lang="en-US" dirty="0"/>
              <a:t>Drag and Drop Photo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928CDCD-1519-1045-B686-5132F548F3EE}"/>
              </a:ext>
            </a:extLst>
          </p:cNvPr>
          <p:cNvCxnSpPr>
            <a:cxnSpLocks/>
          </p:cNvCxnSpPr>
          <p:nvPr userDrawn="1"/>
        </p:nvCxnSpPr>
        <p:spPr>
          <a:xfrm>
            <a:off x="4308389" y="0"/>
            <a:ext cx="0" cy="53477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1F7CEF9-A06E-EB4F-8269-42E11EB5A9CA}"/>
              </a:ext>
            </a:extLst>
          </p:cNvPr>
          <p:cNvCxnSpPr/>
          <p:nvPr userDrawn="1"/>
        </p:nvCxnSpPr>
        <p:spPr>
          <a:xfrm>
            <a:off x="4175035" y="3428025"/>
            <a:ext cx="2667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70B023E-8D37-3149-BE1C-CAD207CF5F16}"/>
              </a:ext>
            </a:extLst>
          </p:cNvPr>
          <p:cNvCxnSpPr>
            <a:cxnSpLocks/>
          </p:cNvCxnSpPr>
          <p:nvPr userDrawn="1"/>
        </p:nvCxnSpPr>
        <p:spPr>
          <a:xfrm>
            <a:off x="1880863" y="5347788"/>
            <a:ext cx="244144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20">
            <a:extLst>
              <a:ext uri="{FF2B5EF4-FFF2-40B4-BE49-F238E27FC236}">
                <a16:creationId xmlns:a16="http://schemas.microsoft.com/office/drawing/2014/main" id="{66FBEA42-134F-E046-B205-95C3C131D76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054404" y="3308172"/>
            <a:ext cx="2120631" cy="263525"/>
          </a:xfrm>
        </p:spPr>
        <p:txBody>
          <a:bodyPr/>
          <a:lstStyle>
            <a:lvl1pPr algn="r">
              <a:buNone/>
              <a:defRPr sz="1600" b="1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ENTER DATE HERE</a:t>
            </a:r>
          </a:p>
        </p:txBody>
      </p:sp>
      <p:sp>
        <p:nvSpPr>
          <p:cNvPr id="29" name="Text Placeholder 20">
            <a:extLst>
              <a:ext uri="{FF2B5EF4-FFF2-40B4-BE49-F238E27FC236}">
                <a16:creationId xmlns:a16="http://schemas.microsoft.com/office/drawing/2014/main" id="{AA6C8AB8-E28A-3147-94FF-928FEFF71DF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880863" y="5491459"/>
            <a:ext cx="2120631" cy="263525"/>
          </a:xfrm>
        </p:spPr>
        <p:txBody>
          <a:bodyPr/>
          <a:lstStyle>
            <a:lvl1pPr marL="0">
              <a:buNone/>
              <a:defRPr sz="1600" b="1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END TIMELINE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5BD3AA-2A41-1248-8768-748752CE1E4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864816" y="2776606"/>
            <a:ext cx="3559175" cy="1301750"/>
          </a:xfrm>
        </p:spPr>
        <p:txBody>
          <a:bodyPr numCol="1"/>
          <a:lstStyle>
            <a:lvl1pPr marL="0" algn="l">
              <a:buFontTx/>
              <a:buNone/>
              <a:defRPr lang="en-US" b="0" i="0" smtClean="0">
                <a:effectLst/>
              </a:defRPr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en-US" b="0" i="0">
                <a:solidFill>
                  <a:srgbClr val="000000"/>
                </a:solidFill>
                <a:effectLst/>
                <a:latin typeface="Open Sans"/>
              </a:rPr>
              <a:t>Click to edit Master text styles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32B9DE6E-B6E5-F546-A858-35AAF3B7D9E0}"/>
              </a:ext>
            </a:extLst>
          </p:cNvPr>
          <p:cNvCxnSpPr/>
          <p:nvPr userDrawn="1"/>
        </p:nvCxnSpPr>
        <p:spPr>
          <a:xfrm>
            <a:off x="4175039" y="1509402"/>
            <a:ext cx="2667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20">
            <a:extLst>
              <a:ext uri="{FF2B5EF4-FFF2-40B4-BE49-F238E27FC236}">
                <a16:creationId xmlns:a16="http://schemas.microsoft.com/office/drawing/2014/main" id="{06F6698B-992A-2A4D-AC71-386D1BB7810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054404" y="1377640"/>
            <a:ext cx="2120631" cy="263525"/>
          </a:xfrm>
        </p:spPr>
        <p:txBody>
          <a:bodyPr/>
          <a:lstStyle>
            <a:lvl1pPr algn="r">
              <a:buNone/>
              <a:defRPr sz="1600" b="1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ENTER DATE HERE</a:t>
            </a:r>
          </a:p>
        </p:txBody>
      </p:sp>
      <p:sp>
        <p:nvSpPr>
          <p:cNvPr id="35" name="Picture Placeholder 3">
            <a:extLst>
              <a:ext uri="{FF2B5EF4-FFF2-40B4-BE49-F238E27FC236}">
                <a16:creationId xmlns:a16="http://schemas.microsoft.com/office/drawing/2014/main" id="{C79BA67B-D234-FC4D-8F4F-10F30271650A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653152" y="858614"/>
            <a:ext cx="1866901" cy="1301578"/>
          </a:xfrm>
        </p:spPr>
        <p:txBody>
          <a:bodyPr/>
          <a:lstStyle>
            <a:lvl1pPr algn="ctr">
              <a:buNone/>
              <a:defRPr sz="1200"/>
            </a:lvl1pPr>
          </a:lstStyle>
          <a:p>
            <a:r>
              <a:rPr lang="en-US" dirty="0"/>
              <a:t>Drag and Drop Photo</a:t>
            </a:r>
          </a:p>
        </p:txBody>
      </p:sp>
      <p:sp>
        <p:nvSpPr>
          <p:cNvPr id="36" name="Text Placeholder 4">
            <a:extLst>
              <a:ext uri="{FF2B5EF4-FFF2-40B4-BE49-F238E27FC236}">
                <a16:creationId xmlns:a16="http://schemas.microsoft.com/office/drawing/2014/main" id="{C58247D0-FCA1-A547-A615-834CB67655CC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864815" y="858614"/>
            <a:ext cx="3559175" cy="1301750"/>
          </a:xfrm>
        </p:spPr>
        <p:txBody>
          <a:bodyPr numCol="1"/>
          <a:lstStyle>
            <a:lvl1pPr marL="0" algn="l">
              <a:buFontTx/>
              <a:buNone/>
              <a:defRPr lang="en-US" b="0" i="0" smtClean="0">
                <a:effectLst/>
              </a:defRPr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en-US" b="0" i="0">
                <a:solidFill>
                  <a:srgbClr val="000000"/>
                </a:solidFill>
                <a:effectLst/>
                <a:latin typeface="Open Sans"/>
              </a:rPr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7ABFBB-4B31-994F-AD5D-56E7367347A2}"/>
              </a:ext>
            </a:extLst>
          </p:cNvPr>
          <p:cNvSpPr>
            <a:spLocks noGrp="1"/>
          </p:cNvSpPr>
          <p:nvPr>
            <p:ph type="dt" sz="half" idx="34"/>
          </p:nvPr>
        </p:nvSpPr>
        <p:spPr/>
        <p:txBody>
          <a:bodyPr/>
          <a:lstStyle/>
          <a:p>
            <a:fld id="{DC380A57-CDDC-2744-96A0-16B297931798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964879-8072-2346-8EA3-55DA8DABFE3E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r>
              <a: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Regional Transportation District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E9BF31-D57D-A543-B954-97013B1D4AC5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‹#›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13590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imeline Begin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F30256A-4677-4849-8012-698122D6F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258" y="21014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7BC146F-17AB-BB4B-829D-5E8112F0C8C2}"/>
              </a:ext>
            </a:extLst>
          </p:cNvPr>
          <p:cNvSpPr/>
          <p:nvPr userDrawn="1"/>
        </p:nvSpPr>
        <p:spPr>
          <a:xfrm>
            <a:off x="0" y="1301858"/>
            <a:ext cx="2433234" cy="929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928CDCD-1519-1045-B686-5132F548F3EE}"/>
              </a:ext>
            </a:extLst>
          </p:cNvPr>
          <p:cNvCxnSpPr>
            <a:cxnSpLocks/>
          </p:cNvCxnSpPr>
          <p:nvPr userDrawn="1"/>
        </p:nvCxnSpPr>
        <p:spPr>
          <a:xfrm>
            <a:off x="4308389" y="2599679"/>
            <a:ext cx="0" cy="425832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5BD3AA-2A41-1248-8768-748752CE1E4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575089" y="2783368"/>
            <a:ext cx="3559175" cy="1301750"/>
          </a:xfrm>
        </p:spPr>
        <p:txBody>
          <a:bodyPr numCol="1"/>
          <a:lstStyle>
            <a:lvl1pPr marL="0" algn="l">
              <a:buFontTx/>
              <a:buNone/>
              <a:defRPr lang="en-US" b="0" i="0" smtClean="0">
                <a:effectLst/>
              </a:defRPr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en-US" b="0" i="0">
                <a:solidFill>
                  <a:srgbClr val="000000"/>
                </a:solidFill>
                <a:effectLst/>
                <a:latin typeface="Open Sans"/>
              </a:rPr>
              <a:t>Click to edit Master text styles</a:t>
            </a:r>
          </a:p>
        </p:txBody>
      </p:sp>
      <p:sp>
        <p:nvSpPr>
          <p:cNvPr id="30" name="Text Placeholder 4">
            <a:extLst>
              <a:ext uri="{FF2B5EF4-FFF2-40B4-BE49-F238E27FC236}">
                <a16:creationId xmlns:a16="http://schemas.microsoft.com/office/drawing/2014/main" id="{9476E8FA-8EE2-5348-AFE7-1676A291CAAC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575089" y="4696913"/>
            <a:ext cx="3559175" cy="1301750"/>
          </a:xfrm>
        </p:spPr>
        <p:txBody>
          <a:bodyPr numCol="1"/>
          <a:lstStyle>
            <a:lvl1pPr marL="0" algn="l">
              <a:buFontTx/>
              <a:buNone/>
              <a:defRPr sz="1800"/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807980-3DBA-B942-AD90-280CD786ED20}"/>
              </a:ext>
            </a:extLst>
          </p:cNvPr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fld id="{4511EE13-1904-A746-974B-A91EA07A7087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821BE8-BD32-5342-80B3-2A73A51BA397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r>
              <a: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Regional Transportation District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8DFDBA-ED94-9C4C-945E-B1EBFB826E00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‹#›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27E75AF-03A5-6749-9133-075E9A1CCC8E}"/>
              </a:ext>
            </a:extLst>
          </p:cNvPr>
          <p:cNvCxnSpPr/>
          <p:nvPr userDrawn="1"/>
        </p:nvCxnSpPr>
        <p:spPr>
          <a:xfrm>
            <a:off x="1878052" y="2599679"/>
            <a:ext cx="244148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B716960-4137-EF43-963A-990267B5B73F}"/>
              </a:ext>
            </a:extLst>
          </p:cNvPr>
          <p:cNvCxnSpPr/>
          <p:nvPr userDrawn="1"/>
        </p:nvCxnSpPr>
        <p:spPr>
          <a:xfrm>
            <a:off x="4175035" y="3428025"/>
            <a:ext cx="2667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7B7A472-E8AB-C945-9C28-B53FBD901A58}"/>
              </a:ext>
            </a:extLst>
          </p:cNvPr>
          <p:cNvCxnSpPr/>
          <p:nvPr userDrawn="1"/>
        </p:nvCxnSpPr>
        <p:spPr>
          <a:xfrm>
            <a:off x="4175035" y="5347788"/>
            <a:ext cx="2667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Placeholder 20">
            <a:extLst>
              <a:ext uri="{FF2B5EF4-FFF2-40B4-BE49-F238E27FC236}">
                <a16:creationId xmlns:a16="http://schemas.microsoft.com/office/drawing/2014/main" id="{C2546E82-7261-CF4A-9083-3CB79D259A7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054404" y="3304095"/>
            <a:ext cx="2120631" cy="263525"/>
          </a:xfrm>
        </p:spPr>
        <p:txBody>
          <a:bodyPr/>
          <a:lstStyle>
            <a:lvl1pPr algn="r">
              <a:buNone/>
              <a:defRPr sz="1600" b="1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ENTER DATE HERE</a:t>
            </a:r>
          </a:p>
        </p:txBody>
      </p:sp>
      <p:sp>
        <p:nvSpPr>
          <p:cNvPr id="32" name="Text Placeholder 20">
            <a:extLst>
              <a:ext uri="{FF2B5EF4-FFF2-40B4-BE49-F238E27FC236}">
                <a16:creationId xmlns:a16="http://schemas.microsoft.com/office/drawing/2014/main" id="{E1015354-1F26-BC46-BFD4-E86B807A34E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054404" y="5222255"/>
            <a:ext cx="2120631" cy="263525"/>
          </a:xfrm>
        </p:spPr>
        <p:txBody>
          <a:bodyPr/>
          <a:lstStyle>
            <a:lvl1pPr algn="r">
              <a:buNone/>
              <a:defRPr sz="1600" b="1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ENTER DATE HERE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A193125E-BB35-FF40-BD1E-F6E93D9965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0408" y="1796948"/>
            <a:ext cx="9813582" cy="689613"/>
          </a:xfrm>
        </p:spPr>
        <p:txBody>
          <a:bodyPr/>
          <a:lstStyle>
            <a:lvl1pPr marL="0">
              <a:buNone/>
              <a:defRPr lang="en-US" b="0" i="0" smtClean="0">
                <a:effectLst/>
              </a:defRPr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0877036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928CDCD-1519-1045-B686-5132F548F3EE}"/>
              </a:ext>
            </a:extLst>
          </p:cNvPr>
          <p:cNvCxnSpPr>
            <a:cxnSpLocks/>
          </p:cNvCxnSpPr>
          <p:nvPr userDrawn="1"/>
        </p:nvCxnSpPr>
        <p:spPr>
          <a:xfrm>
            <a:off x="4308389" y="0"/>
            <a:ext cx="0" cy="6858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1F7CEF9-A06E-EB4F-8269-42E11EB5A9CA}"/>
              </a:ext>
            </a:extLst>
          </p:cNvPr>
          <p:cNvCxnSpPr/>
          <p:nvPr userDrawn="1"/>
        </p:nvCxnSpPr>
        <p:spPr>
          <a:xfrm>
            <a:off x="4175035" y="3428025"/>
            <a:ext cx="2667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70B023E-8D37-3149-BE1C-CAD207CF5F16}"/>
              </a:ext>
            </a:extLst>
          </p:cNvPr>
          <p:cNvCxnSpPr/>
          <p:nvPr userDrawn="1"/>
        </p:nvCxnSpPr>
        <p:spPr>
          <a:xfrm>
            <a:off x="4175035" y="5347788"/>
            <a:ext cx="2667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20">
            <a:extLst>
              <a:ext uri="{FF2B5EF4-FFF2-40B4-BE49-F238E27FC236}">
                <a16:creationId xmlns:a16="http://schemas.microsoft.com/office/drawing/2014/main" id="{66FBEA42-134F-E046-B205-95C3C131D76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054404" y="3308172"/>
            <a:ext cx="2120631" cy="263525"/>
          </a:xfrm>
        </p:spPr>
        <p:txBody>
          <a:bodyPr/>
          <a:lstStyle>
            <a:lvl1pPr algn="r">
              <a:buNone/>
              <a:defRPr sz="1600" b="1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ENTER DATE HERE</a:t>
            </a:r>
          </a:p>
        </p:txBody>
      </p:sp>
      <p:sp>
        <p:nvSpPr>
          <p:cNvPr id="29" name="Text Placeholder 20">
            <a:extLst>
              <a:ext uri="{FF2B5EF4-FFF2-40B4-BE49-F238E27FC236}">
                <a16:creationId xmlns:a16="http://schemas.microsoft.com/office/drawing/2014/main" id="{AA6C8AB8-E28A-3147-94FF-928FEFF71DF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054404" y="5222255"/>
            <a:ext cx="2120631" cy="263525"/>
          </a:xfrm>
        </p:spPr>
        <p:txBody>
          <a:bodyPr/>
          <a:lstStyle>
            <a:lvl1pPr algn="r">
              <a:buNone/>
              <a:defRPr sz="1600" b="1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ENTER DATE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5BD3AA-2A41-1248-8768-748752CE1E4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575086" y="2777150"/>
            <a:ext cx="3559175" cy="1301750"/>
          </a:xfrm>
        </p:spPr>
        <p:txBody>
          <a:bodyPr numCol="1"/>
          <a:lstStyle>
            <a:lvl1pPr marL="0" algn="l">
              <a:buFontTx/>
              <a:buNone/>
              <a:defRPr lang="en-US" b="0" i="0" smtClean="0">
                <a:effectLst/>
              </a:defRPr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en-US" b="0" i="0">
                <a:solidFill>
                  <a:srgbClr val="000000"/>
                </a:solidFill>
                <a:effectLst/>
                <a:latin typeface="Open Sans"/>
              </a:rPr>
              <a:t>Click to edit Master text styles</a:t>
            </a:r>
          </a:p>
        </p:txBody>
      </p:sp>
      <p:sp>
        <p:nvSpPr>
          <p:cNvPr id="30" name="Text Placeholder 4">
            <a:extLst>
              <a:ext uri="{FF2B5EF4-FFF2-40B4-BE49-F238E27FC236}">
                <a16:creationId xmlns:a16="http://schemas.microsoft.com/office/drawing/2014/main" id="{9476E8FA-8EE2-5348-AFE7-1676A291CAAC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575085" y="4697092"/>
            <a:ext cx="3559175" cy="1301750"/>
          </a:xfrm>
        </p:spPr>
        <p:txBody>
          <a:bodyPr numCol="1"/>
          <a:lstStyle>
            <a:lvl1pPr marL="0" algn="l">
              <a:buFontTx/>
              <a:buNone/>
              <a:defRPr sz="1800"/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32B9DE6E-B6E5-F546-A858-35AAF3B7D9E0}"/>
              </a:ext>
            </a:extLst>
          </p:cNvPr>
          <p:cNvCxnSpPr/>
          <p:nvPr userDrawn="1"/>
        </p:nvCxnSpPr>
        <p:spPr>
          <a:xfrm>
            <a:off x="4175039" y="1509402"/>
            <a:ext cx="2667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20">
            <a:extLst>
              <a:ext uri="{FF2B5EF4-FFF2-40B4-BE49-F238E27FC236}">
                <a16:creationId xmlns:a16="http://schemas.microsoft.com/office/drawing/2014/main" id="{06F6698B-992A-2A4D-AC71-386D1BB7810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054404" y="1377640"/>
            <a:ext cx="2120631" cy="263525"/>
          </a:xfrm>
        </p:spPr>
        <p:txBody>
          <a:bodyPr/>
          <a:lstStyle>
            <a:lvl1pPr algn="r">
              <a:buNone/>
              <a:defRPr sz="1600" b="1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ENTER DATE HERE</a:t>
            </a:r>
          </a:p>
        </p:txBody>
      </p:sp>
      <p:sp>
        <p:nvSpPr>
          <p:cNvPr id="36" name="Text Placeholder 4">
            <a:extLst>
              <a:ext uri="{FF2B5EF4-FFF2-40B4-BE49-F238E27FC236}">
                <a16:creationId xmlns:a16="http://schemas.microsoft.com/office/drawing/2014/main" id="{C58247D0-FCA1-A547-A615-834CB67655CC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575085" y="859158"/>
            <a:ext cx="3559175" cy="1301750"/>
          </a:xfrm>
        </p:spPr>
        <p:txBody>
          <a:bodyPr numCol="1"/>
          <a:lstStyle>
            <a:lvl1pPr marL="0" algn="l">
              <a:buFontTx/>
              <a:buNone/>
              <a:defRPr lang="en-US" b="0" i="0" smtClean="0">
                <a:effectLst/>
              </a:defRPr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en-US" b="0" i="0">
                <a:solidFill>
                  <a:srgbClr val="000000"/>
                </a:solidFill>
                <a:effectLst/>
                <a:latin typeface="Open Sans"/>
              </a:rPr>
              <a:t>Click to edit Master text styles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C98D4A-1685-6443-9CC7-22DD63609E7B}"/>
              </a:ext>
            </a:extLst>
          </p:cNvPr>
          <p:cNvSpPr>
            <a:spLocks noGrp="1"/>
          </p:cNvSpPr>
          <p:nvPr>
            <p:ph type="dt" sz="half" idx="34"/>
          </p:nvPr>
        </p:nvSpPr>
        <p:spPr/>
        <p:txBody>
          <a:bodyPr/>
          <a:lstStyle/>
          <a:p>
            <a:fld id="{189ACDB9-675C-1044-A6B0-395CAFE057C4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9A5E4B-AAD1-9B4E-906F-17CD652030C9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r>
              <a: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Regional Transportation District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5918C7-3A5B-D143-9F90-FE82C3437CAB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‹#›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3446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928CDCD-1519-1045-B686-5132F548F3EE}"/>
              </a:ext>
            </a:extLst>
          </p:cNvPr>
          <p:cNvCxnSpPr>
            <a:cxnSpLocks/>
          </p:cNvCxnSpPr>
          <p:nvPr userDrawn="1"/>
        </p:nvCxnSpPr>
        <p:spPr>
          <a:xfrm>
            <a:off x="4308389" y="0"/>
            <a:ext cx="0" cy="53477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1F7CEF9-A06E-EB4F-8269-42E11EB5A9CA}"/>
              </a:ext>
            </a:extLst>
          </p:cNvPr>
          <p:cNvCxnSpPr/>
          <p:nvPr userDrawn="1"/>
        </p:nvCxnSpPr>
        <p:spPr>
          <a:xfrm>
            <a:off x="4175035" y="3428025"/>
            <a:ext cx="2667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70B023E-8D37-3149-BE1C-CAD207CF5F16}"/>
              </a:ext>
            </a:extLst>
          </p:cNvPr>
          <p:cNvCxnSpPr>
            <a:cxnSpLocks/>
          </p:cNvCxnSpPr>
          <p:nvPr userDrawn="1"/>
        </p:nvCxnSpPr>
        <p:spPr>
          <a:xfrm>
            <a:off x="1880863" y="5347788"/>
            <a:ext cx="244144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20">
            <a:extLst>
              <a:ext uri="{FF2B5EF4-FFF2-40B4-BE49-F238E27FC236}">
                <a16:creationId xmlns:a16="http://schemas.microsoft.com/office/drawing/2014/main" id="{66FBEA42-134F-E046-B205-95C3C131D76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054404" y="3308172"/>
            <a:ext cx="2120631" cy="263525"/>
          </a:xfrm>
        </p:spPr>
        <p:txBody>
          <a:bodyPr/>
          <a:lstStyle>
            <a:lvl1pPr algn="r">
              <a:buNone/>
              <a:defRPr sz="1600" b="1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ENTER DATE HERE</a:t>
            </a:r>
          </a:p>
        </p:txBody>
      </p:sp>
      <p:sp>
        <p:nvSpPr>
          <p:cNvPr id="29" name="Text Placeholder 20">
            <a:extLst>
              <a:ext uri="{FF2B5EF4-FFF2-40B4-BE49-F238E27FC236}">
                <a16:creationId xmlns:a16="http://schemas.microsoft.com/office/drawing/2014/main" id="{AA6C8AB8-E28A-3147-94FF-928FEFF71DF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880863" y="5491459"/>
            <a:ext cx="2120631" cy="263525"/>
          </a:xfrm>
        </p:spPr>
        <p:txBody>
          <a:bodyPr/>
          <a:lstStyle>
            <a:lvl1pPr marL="0">
              <a:buNone/>
              <a:defRPr sz="1600" b="1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END TIMELINE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5BD3AA-2A41-1248-8768-748752CE1E4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575086" y="2777150"/>
            <a:ext cx="3559175" cy="1301750"/>
          </a:xfrm>
        </p:spPr>
        <p:txBody>
          <a:bodyPr numCol="1"/>
          <a:lstStyle>
            <a:lvl1pPr marL="0" algn="l">
              <a:buFontTx/>
              <a:buNone/>
              <a:defRPr lang="en-US" b="0" i="0" smtClean="0">
                <a:effectLst/>
              </a:defRPr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en-US" b="0" i="0">
                <a:solidFill>
                  <a:srgbClr val="000000"/>
                </a:solidFill>
                <a:effectLst/>
                <a:latin typeface="Open Sans"/>
              </a:rPr>
              <a:t>Click to edit Master text styles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32B9DE6E-B6E5-F546-A858-35AAF3B7D9E0}"/>
              </a:ext>
            </a:extLst>
          </p:cNvPr>
          <p:cNvCxnSpPr/>
          <p:nvPr userDrawn="1"/>
        </p:nvCxnSpPr>
        <p:spPr>
          <a:xfrm>
            <a:off x="4175039" y="1509402"/>
            <a:ext cx="2667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20">
            <a:extLst>
              <a:ext uri="{FF2B5EF4-FFF2-40B4-BE49-F238E27FC236}">
                <a16:creationId xmlns:a16="http://schemas.microsoft.com/office/drawing/2014/main" id="{06F6698B-992A-2A4D-AC71-386D1BB7810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054404" y="1377640"/>
            <a:ext cx="2120631" cy="263525"/>
          </a:xfrm>
        </p:spPr>
        <p:txBody>
          <a:bodyPr/>
          <a:lstStyle>
            <a:lvl1pPr algn="r">
              <a:buNone/>
              <a:defRPr sz="1600" b="1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ENTER DATE HERE</a:t>
            </a:r>
          </a:p>
        </p:txBody>
      </p:sp>
      <p:sp>
        <p:nvSpPr>
          <p:cNvPr id="36" name="Text Placeholder 4">
            <a:extLst>
              <a:ext uri="{FF2B5EF4-FFF2-40B4-BE49-F238E27FC236}">
                <a16:creationId xmlns:a16="http://schemas.microsoft.com/office/drawing/2014/main" id="{C58247D0-FCA1-A547-A615-834CB67655CC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575085" y="859158"/>
            <a:ext cx="3559175" cy="1301750"/>
          </a:xfrm>
        </p:spPr>
        <p:txBody>
          <a:bodyPr numCol="1"/>
          <a:lstStyle>
            <a:lvl1pPr marL="0" algn="l">
              <a:buFontTx/>
              <a:buNone/>
              <a:defRPr lang="en-US" b="0" i="0" smtClean="0">
                <a:effectLst/>
              </a:defRPr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en-US" b="0" i="0">
                <a:solidFill>
                  <a:srgbClr val="000000"/>
                </a:solidFill>
                <a:effectLst/>
                <a:latin typeface="Open Sans"/>
              </a:rPr>
              <a:t>Click to edit Master text styles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4EDEE3-F8B2-FA4A-A24F-05F82B621118}"/>
              </a:ext>
            </a:extLst>
          </p:cNvPr>
          <p:cNvSpPr>
            <a:spLocks noGrp="1"/>
          </p:cNvSpPr>
          <p:nvPr>
            <p:ph type="dt" sz="half" idx="34"/>
          </p:nvPr>
        </p:nvSpPr>
        <p:spPr/>
        <p:txBody>
          <a:bodyPr/>
          <a:lstStyle/>
          <a:p>
            <a:fld id="{A44D27BF-04F5-D545-BAAD-A4550D0AA083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D4874F-B3E6-DC4B-B2FA-E479595C6245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r>
              <a: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Regional Transportation District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2936B2-8E51-214A-ADAC-F28ACCD7B380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‹#›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229881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?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2300" y="6356350"/>
            <a:ext cx="2743200" cy="365125"/>
          </a:xfrm>
        </p:spPr>
        <p:txBody>
          <a:bodyPr/>
          <a:lstStyle/>
          <a:p>
            <a:fld id="{3A127057-960C-4947-9399-F3084D7DDAA9}" type="datetime4">
              <a:rPr lang="en-US" smtClean="0"/>
              <a:t>January 24, 2023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02D446A-9A51-FF4F-8927-FF45BCE946A5}"/>
              </a:ext>
            </a:extLst>
          </p:cNvPr>
          <p:cNvSpPr txBox="1">
            <a:spLocks/>
          </p:cNvSpPr>
          <p:nvPr userDrawn="1"/>
        </p:nvSpPr>
        <p:spPr>
          <a:xfrm>
            <a:off x="622300" y="2721136"/>
            <a:ext cx="7359327" cy="16307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ln>
                  <a:noFill/>
                </a:ln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Questions?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6036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Slide -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2300" y="1974850"/>
            <a:ext cx="7359327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2300" y="4531519"/>
            <a:ext cx="7359327" cy="1655762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2300" y="6356350"/>
            <a:ext cx="2743200" cy="365125"/>
          </a:xfrm>
        </p:spPr>
        <p:txBody>
          <a:bodyPr/>
          <a:lstStyle/>
          <a:p>
            <a:fld id="{7147607F-9AB6-7445-A178-D78CB05848FD}" type="datetime4">
              <a:rPr lang="en-US" smtClean="0"/>
              <a:t>January 24, 2023</a:t>
            </a:fld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5790E51-5C69-9E41-B44C-AC5F8DCE847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2300" y="647700"/>
            <a:ext cx="1587500" cy="1587500"/>
          </a:xfrm>
        </p:spPr>
        <p:txBody>
          <a:bodyPr/>
          <a:lstStyle>
            <a:lvl1pPr marL="0" algn="ctr">
              <a:buNone/>
              <a:defRPr sz="1050"/>
            </a:lvl1pPr>
          </a:lstStyle>
          <a:p>
            <a:r>
              <a:rPr lang="en-US" dirty="0"/>
              <a:t>Drag and Drop Icon – Red or Black Only</a:t>
            </a:r>
          </a:p>
        </p:txBody>
      </p:sp>
    </p:spTree>
    <p:extLst>
      <p:ext uri="{BB962C8B-B14F-4D97-AF65-F5344CB8AC3E}">
        <p14:creationId xmlns:p14="http://schemas.microsoft.com/office/powerpoint/2010/main" val="196807142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 - mountai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2300" y="6356350"/>
            <a:ext cx="2743200" cy="365125"/>
          </a:xfrm>
        </p:spPr>
        <p:txBody>
          <a:bodyPr/>
          <a:lstStyle/>
          <a:p>
            <a:fld id="{5D1591C4-2339-2148-8ECF-E0D643F599B2}" type="datetime4">
              <a:rPr lang="en-US" smtClean="0"/>
              <a:t>January 24, 2023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24AE2E5-C32B-D944-9516-2D76949B4BDA}"/>
              </a:ext>
            </a:extLst>
          </p:cNvPr>
          <p:cNvSpPr txBox="1">
            <a:spLocks/>
          </p:cNvSpPr>
          <p:nvPr userDrawn="1"/>
        </p:nvSpPr>
        <p:spPr>
          <a:xfrm>
            <a:off x="622300" y="993831"/>
            <a:ext cx="7359327" cy="179383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dirty="0">
                <a:solidFill>
                  <a:schemeClr val="accent1"/>
                </a:solidFill>
              </a:rPr>
              <a:t>Questions? </a:t>
            </a:r>
          </a:p>
        </p:txBody>
      </p:sp>
    </p:spTree>
    <p:extLst>
      <p:ext uri="{BB962C8B-B14F-4D97-AF65-F5344CB8AC3E}">
        <p14:creationId xmlns:p14="http://schemas.microsoft.com/office/powerpoint/2010/main" val="63578645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.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2300" y="6356350"/>
            <a:ext cx="2743200" cy="365125"/>
          </a:xfrm>
        </p:spPr>
        <p:txBody>
          <a:bodyPr/>
          <a:lstStyle/>
          <a:p>
            <a:fld id="{F07C3AD2-30FC-DF40-950D-E2ACE96B8AAB}" type="datetime4">
              <a:rPr lang="en-US" smtClean="0"/>
              <a:t>January 24, 2023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24AE2E5-C32B-D944-9516-2D76949B4BDA}"/>
              </a:ext>
            </a:extLst>
          </p:cNvPr>
          <p:cNvSpPr txBox="1">
            <a:spLocks/>
          </p:cNvSpPr>
          <p:nvPr userDrawn="1"/>
        </p:nvSpPr>
        <p:spPr>
          <a:xfrm>
            <a:off x="622300" y="2587041"/>
            <a:ext cx="7359327" cy="179383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dirty="0"/>
              <a:t>Thank you.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43556BD-E5E3-F14C-9186-4B1EEE5C87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300" y="647700"/>
            <a:ext cx="1587500" cy="15875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8CFB39D-1E76-A248-AC95-222F55FEAA33}"/>
              </a:ext>
            </a:extLst>
          </p:cNvPr>
          <p:cNvSpPr txBox="1">
            <a:spLocks/>
          </p:cNvSpPr>
          <p:nvPr userDrawn="1"/>
        </p:nvSpPr>
        <p:spPr>
          <a:xfrm>
            <a:off x="622300" y="4367596"/>
            <a:ext cx="7359327" cy="3651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sz="1800" b="0" dirty="0" err="1"/>
              <a:t>rtd-denver.com</a:t>
            </a:r>
            <a:endParaRPr lang="en-US" sz="1800" b="0" dirty="0"/>
          </a:p>
        </p:txBody>
      </p:sp>
    </p:spTree>
    <p:extLst>
      <p:ext uri="{BB962C8B-B14F-4D97-AF65-F5344CB8AC3E}">
        <p14:creationId xmlns:p14="http://schemas.microsoft.com/office/powerpoint/2010/main" val="21451922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 - mountai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67213922-ED55-4E4E-BAC5-EC69CB18E8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17292" y="3626602"/>
            <a:ext cx="8067384" cy="330888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24AE2E5-C32B-D944-9516-2D76949B4BDA}"/>
              </a:ext>
            </a:extLst>
          </p:cNvPr>
          <p:cNvSpPr txBox="1">
            <a:spLocks/>
          </p:cNvSpPr>
          <p:nvPr userDrawn="1"/>
        </p:nvSpPr>
        <p:spPr>
          <a:xfrm>
            <a:off x="622300" y="993831"/>
            <a:ext cx="7359327" cy="179383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dirty="0">
                <a:solidFill>
                  <a:schemeClr val="accent1"/>
                </a:solidFill>
              </a:rPr>
              <a:t>We Make Lives Better Through Connections.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8CFB39D-1E76-A248-AC95-222F55FEAA33}"/>
              </a:ext>
            </a:extLst>
          </p:cNvPr>
          <p:cNvSpPr txBox="1">
            <a:spLocks/>
          </p:cNvSpPr>
          <p:nvPr userDrawn="1"/>
        </p:nvSpPr>
        <p:spPr>
          <a:xfrm>
            <a:off x="593671" y="6356350"/>
            <a:ext cx="3816119" cy="3651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sz="1800" b="0" dirty="0" err="1">
                <a:solidFill>
                  <a:schemeClr val="tx1"/>
                </a:solidFill>
              </a:rPr>
              <a:t>rtd-denver.com</a:t>
            </a:r>
            <a:endParaRPr lang="en-US" sz="1800" b="0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7201DD-E525-984F-AF8F-FF24014B0F25}"/>
              </a:ext>
            </a:extLst>
          </p:cNvPr>
          <p:cNvSpPr/>
          <p:nvPr userDrawn="1"/>
        </p:nvSpPr>
        <p:spPr>
          <a:xfrm>
            <a:off x="740566" y="2928939"/>
            <a:ext cx="7088983" cy="1353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75171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mountai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67213922-ED55-4E4E-BAC5-EC69CB18E8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17292" y="3626602"/>
            <a:ext cx="8067384" cy="330888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24AE2E5-C32B-D944-9516-2D76949B4BDA}"/>
              </a:ext>
            </a:extLst>
          </p:cNvPr>
          <p:cNvSpPr txBox="1">
            <a:spLocks/>
          </p:cNvSpPr>
          <p:nvPr userDrawn="1"/>
        </p:nvSpPr>
        <p:spPr>
          <a:xfrm>
            <a:off x="622300" y="993831"/>
            <a:ext cx="7359327" cy="179383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dirty="0">
                <a:solidFill>
                  <a:schemeClr val="accent1"/>
                </a:solidFill>
              </a:rPr>
              <a:t>Thank you.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8CFB39D-1E76-A248-AC95-222F55FEAA33}"/>
              </a:ext>
            </a:extLst>
          </p:cNvPr>
          <p:cNvSpPr txBox="1">
            <a:spLocks/>
          </p:cNvSpPr>
          <p:nvPr userDrawn="1"/>
        </p:nvSpPr>
        <p:spPr>
          <a:xfrm>
            <a:off x="593671" y="6356350"/>
            <a:ext cx="3816119" cy="3651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sz="1800" b="0" dirty="0" err="1">
                <a:solidFill>
                  <a:schemeClr val="tx1"/>
                </a:solidFill>
              </a:rPr>
              <a:t>rtd-denver.com</a:t>
            </a:r>
            <a:endParaRPr lang="en-US" sz="18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87867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382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Title Slide - no logo -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2300" y="1974850"/>
            <a:ext cx="7359327" cy="2387600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2300" y="4531519"/>
            <a:ext cx="7359327" cy="1655762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2300" y="6356350"/>
            <a:ext cx="2743200" cy="365125"/>
          </a:xfrm>
        </p:spPr>
        <p:txBody>
          <a:bodyPr/>
          <a:lstStyle/>
          <a:p>
            <a:fld id="{8BCF3350-A260-F740-B057-8D5EA753143C}" type="datetime4">
              <a:rPr lang="en-US" smtClean="0"/>
              <a:t>January 24, 2023</a:t>
            </a:fld>
            <a:endParaRPr lang="en-US" dirty="0"/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F5A07F95-4566-AF41-88E6-14C0AFBA9D3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2300" y="647700"/>
            <a:ext cx="1587500" cy="1587500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50000"/>
              <a:buFontTx/>
              <a:buNone/>
              <a:tabLst/>
              <a:defRPr sz="1050">
                <a:solidFill>
                  <a:schemeClr val="bg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50000"/>
              <a:buFont typeface="Wingdings" pitchFamily="2" charset="2"/>
              <a:buChar char="§"/>
              <a:tabLst/>
              <a:defRPr/>
            </a:pPr>
            <a:r>
              <a:rPr lang="en-US" dirty="0"/>
              <a:t>Drag and Drop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50000"/>
              <a:buFont typeface="Wingdings" pitchFamily="2" charset="2"/>
              <a:buChar char="§"/>
              <a:tabLst/>
              <a:defRPr/>
            </a:pPr>
            <a:r>
              <a:rPr lang="en-US" dirty="0"/>
              <a:t>Icon – White Only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6D906E-A9E4-CF44-9A26-06A3035DDCB8}"/>
              </a:ext>
            </a:extLst>
          </p:cNvPr>
          <p:cNvSpPr txBox="1"/>
          <p:nvPr userDrawn="1"/>
        </p:nvSpPr>
        <p:spPr>
          <a:xfrm>
            <a:off x="2395934" y="995214"/>
            <a:ext cx="46944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Make Lives Better</a:t>
            </a:r>
          </a:p>
          <a:p>
            <a:r>
              <a:rPr lang="en-US" sz="2800" b="1" i="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Through Connections.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A7EDAE2-BFA3-C643-BBBA-15666AB0FD34}"/>
              </a:ext>
            </a:extLst>
          </p:cNvPr>
          <p:cNvSpPr/>
          <p:nvPr userDrawn="1"/>
        </p:nvSpPr>
        <p:spPr>
          <a:xfrm>
            <a:off x="2483642" y="2118391"/>
            <a:ext cx="3943135" cy="1172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 descr="Logo, company name&#10;&#10;Description automatically generated">
            <a:extLst>
              <a:ext uri="{FF2B5EF4-FFF2-40B4-BE49-F238E27FC236}">
                <a16:creationId xmlns:a16="http://schemas.microsoft.com/office/drawing/2014/main" id="{2BC60127-5DDC-4B41-840A-952A88F0F3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2300" y="647700"/>
            <a:ext cx="1587500" cy="158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638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Title Slide - no logo - r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2300" y="1974850"/>
            <a:ext cx="7359327" cy="2387600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2300" y="4531519"/>
            <a:ext cx="7359327" cy="1655762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2300" y="6356350"/>
            <a:ext cx="2743200" cy="365125"/>
          </a:xfrm>
        </p:spPr>
        <p:txBody>
          <a:bodyPr/>
          <a:lstStyle/>
          <a:p>
            <a:fld id="{8BCF3350-A260-F740-B057-8D5EA753143C}" type="datetime4">
              <a:rPr lang="en-US" smtClean="0"/>
              <a:t>January 24, 2023</a:t>
            </a:fld>
            <a:endParaRPr lang="en-US" dirty="0"/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F5A07F95-4566-AF41-88E6-14C0AFBA9D3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2300" y="647700"/>
            <a:ext cx="1587500" cy="1587500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50000"/>
              <a:buFontTx/>
              <a:buNone/>
              <a:tabLst/>
              <a:defRPr sz="1050">
                <a:solidFill>
                  <a:schemeClr val="bg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50000"/>
              <a:buFont typeface="Wingdings" pitchFamily="2" charset="2"/>
              <a:buChar char="§"/>
              <a:tabLst/>
              <a:defRPr/>
            </a:pPr>
            <a:r>
              <a:rPr lang="en-US" dirty="0"/>
              <a:t>Drag and Drop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50000"/>
              <a:buFont typeface="Wingdings" pitchFamily="2" charset="2"/>
              <a:buChar char="§"/>
              <a:tabLst/>
              <a:defRPr/>
            </a:pPr>
            <a:r>
              <a:rPr lang="en-US" dirty="0"/>
              <a:t>Icon – White Only </a:t>
            </a: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31BD8177-8667-AF42-853E-0355A3D055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300" y="648130"/>
            <a:ext cx="1587500" cy="15875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66D906E-A9E4-CF44-9A26-06A3035DDCB8}"/>
              </a:ext>
            </a:extLst>
          </p:cNvPr>
          <p:cNvSpPr txBox="1"/>
          <p:nvPr userDrawn="1"/>
        </p:nvSpPr>
        <p:spPr>
          <a:xfrm>
            <a:off x="2395934" y="995214"/>
            <a:ext cx="46944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Make Lives Better</a:t>
            </a:r>
          </a:p>
          <a:p>
            <a:r>
              <a:rPr lang="en-US" sz="2800" b="1" i="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Through Connections.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A7EDAE2-BFA3-C643-BBBA-15666AB0FD34}"/>
              </a:ext>
            </a:extLst>
          </p:cNvPr>
          <p:cNvSpPr/>
          <p:nvPr userDrawn="1"/>
        </p:nvSpPr>
        <p:spPr>
          <a:xfrm>
            <a:off x="2483642" y="2118391"/>
            <a:ext cx="3943135" cy="1172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7518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Slide - no logo -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2300" y="1974850"/>
            <a:ext cx="7359327" cy="2387600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2300" y="4531519"/>
            <a:ext cx="7359327" cy="1655762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2300" y="6356350"/>
            <a:ext cx="2743200" cy="365125"/>
          </a:xfrm>
        </p:spPr>
        <p:txBody>
          <a:bodyPr/>
          <a:lstStyle/>
          <a:p>
            <a:fld id="{8BCF3350-A260-F740-B057-8D5EA753143C}" type="datetime4">
              <a:rPr lang="en-US" smtClean="0"/>
              <a:t>January 24, 2023</a:t>
            </a:fld>
            <a:endParaRPr lang="en-US" dirty="0"/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F5A07F95-4566-AF41-88E6-14C0AFBA9D3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2300" y="647700"/>
            <a:ext cx="1587500" cy="1587500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50000"/>
              <a:buFontTx/>
              <a:buNone/>
              <a:tabLst/>
              <a:defRPr sz="1050">
                <a:solidFill>
                  <a:schemeClr val="bg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50000"/>
              <a:buFont typeface="Wingdings" pitchFamily="2" charset="2"/>
              <a:buChar char="§"/>
              <a:tabLst/>
              <a:defRPr/>
            </a:pPr>
            <a:r>
              <a:rPr lang="en-US" dirty="0"/>
              <a:t>Drag and Drop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50000"/>
              <a:buFont typeface="Wingdings" pitchFamily="2" charset="2"/>
              <a:buChar char="§"/>
              <a:tabLst/>
              <a:defRPr/>
            </a:pPr>
            <a:r>
              <a:rPr lang="en-US" dirty="0"/>
              <a:t>Icon – White Only </a:t>
            </a:r>
          </a:p>
        </p:txBody>
      </p:sp>
    </p:spTree>
    <p:extLst>
      <p:ext uri="{BB962C8B-B14F-4D97-AF65-F5344CB8AC3E}">
        <p14:creationId xmlns:p14="http://schemas.microsoft.com/office/powerpoint/2010/main" val="515453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Slide - no logo - dark red"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2300" y="1974850"/>
            <a:ext cx="7359327" cy="2387600"/>
          </a:xfrm>
        </p:spPr>
        <p:txBody>
          <a:bodyPr anchor="b"/>
          <a:lstStyle>
            <a:lvl1pPr algn="l">
              <a:defRPr sz="60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2300" y="4531519"/>
            <a:ext cx="7359327" cy="1655762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2300" y="6356350"/>
            <a:ext cx="2743200" cy="365125"/>
          </a:xfrm>
        </p:spPr>
        <p:txBody>
          <a:bodyPr/>
          <a:lstStyle/>
          <a:p>
            <a:fld id="{E33B858C-C9F6-904F-A356-38449895C1F5}" type="datetime4">
              <a:rPr lang="en-US" smtClean="0"/>
              <a:t>January 24, 2023</a:t>
            </a:fld>
            <a:endParaRPr lang="en-US" dirty="0"/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F5A07F95-4566-AF41-88E6-14C0AFBA9D3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2300" y="647700"/>
            <a:ext cx="1587500" cy="1587500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50000"/>
              <a:buFontTx/>
              <a:buNone/>
              <a:tabLst/>
              <a:defRPr sz="1050">
                <a:solidFill>
                  <a:schemeClr val="bg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50000"/>
              <a:buFont typeface="Wingdings" pitchFamily="2" charset="2"/>
              <a:buChar char="§"/>
              <a:tabLst/>
              <a:defRPr/>
            </a:pPr>
            <a:r>
              <a:rPr lang="en-US" dirty="0"/>
              <a:t>Drag and Drop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50000"/>
              <a:buFont typeface="Wingdings" pitchFamily="2" charset="2"/>
              <a:buChar char="§"/>
              <a:tabLst/>
              <a:defRPr/>
            </a:pPr>
            <a:r>
              <a:rPr lang="en-US" dirty="0"/>
              <a:t>Icon – Red Only </a:t>
            </a:r>
          </a:p>
        </p:txBody>
      </p:sp>
    </p:spTree>
    <p:extLst>
      <p:ext uri="{BB962C8B-B14F-4D97-AF65-F5344CB8AC3E}">
        <p14:creationId xmlns:p14="http://schemas.microsoft.com/office/powerpoint/2010/main" val="3873235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39E8B0D9-019B-D148-A4E8-5F13B25F5EC7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Regional Transportation District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A3D05135-2B8F-5842-ADA1-E54D168629AE}" type="slidenum">
              <a:rPr lang="en-US" smtClean="0"/>
              <a:pPr/>
              <a:t>‹#›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45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5" r:id="rId2"/>
    <p:sldLayoutId id="2147483685" r:id="rId3"/>
    <p:sldLayoutId id="2147483681" r:id="rId4"/>
    <p:sldLayoutId id="2147483699" r:id="rId5"/>
    <p:sldLayoutId id="2147483738" r:id="rId6"/>
    <p:sldLayoutId id="2147483736" r:id="rId7"/>
    <p:sldLayoutId id="2147483686" r:id="rId8"/>
    <p:sldLayoutId id="2147483732" r:id="rId9"/>
    <p:sldLayoutId id="2147483727" r:id="rId10"/>
    <p:sldLayoutId id="2147483728" r:id="rId11"/>
    <p:sldLayoutId id="2147483729" r:id="rId12"/>
    <p:sldLayoutId id="2147483709" r:id="rId13"/>
    <p:sldLayoutId id="2147483708" r:id="rId14"/>
    <p:sldLayoutId id="2147483712" r:id="rId15"/>
    <p:sldLayoutId id="2147483713" r:id="rId16"/>
    <p:sldLayoutId id="2147483715" r:id="rId17"/>
    <p:sldLayoutId id="2147483716" r:id="rId18"/>
    <p:sldLayoutId id="2147483711" r:id="rId19"/>
    <p:sldLayoutId id="2147483714" r:id="rId20"/>
    <p:sldLayoutId id="2147483717" r:id="rId21"/>
    <p:sldLayoutId id="2147483720" r:id="rId22"/>
    <p:sldLayoutId id="2147483737" r:id="rId23"/>
    <p:sldLayoutId id="2147483718" r:id="rId24"/>
    <p:sldLayoutId id="2147483710" r:id="rId25"/>
    <p:sldLayoutId id="2147483719" r:id="rId26"/>
    <p:sldLayoutId id="2147483721" r:id="rId27"/>
    <p:sldLayoutId id="2147483705" r:id="rId28"/>
    <p:sldLayoutId id="2147483679" r:id="rId29"/>
    <p:sldLayoutId id="2147483706" r:id="rId30"/>
    <p:sldLayoutId id="2147483680" r:id="rId31"/>
    <p:sldLayoutId id="2147483733" r:id="rId32"/>
    <p:sldLayoutId id="2147483726" r:id="rId33"/>
    <p:sldLayoutId id="2147483722" r:id="rId34"/>
    <p:sldLayoutId id="2147483723" r:id="rId35"/>
    <p:sldLayoutId id="2147483682" r:id="rId36"/>
    <p:sldLayoutId id="2147483684" r:id="rId37"/>
    <p:sldLayoutId id="2147483691" r:id="rId38"/>
    <p:sldLayoutId id="2147483725" r:id="rId39"/>
    <p:sldLayoutId id="2147483689" r:id="rId40"/>
    <p:sldLayoutId id="2147483692" r:id="rId41"/>
    <p:sldLayoutId id="2147483690" r:id="rId42"/>
    <p:sldLayoutId id="2147483694" r:id="rId43"/>
    <p:sldLayoutId id="2147483683" r:id="rId44"/>
    <p:sldLayoutId id="2147483695" r:id="rId45"/>
    <p:sldLayoutId id="2147483696" r:id="rId46"/>
    <p:sldLayoutId id="2147483697" r:id="rId47"/>
    <p:sldLayoutId id="2147483698" r:id="rId48"/>
    <p:sldLayoutId id="2147483701" r:id="rId49"/>
    <p:sldLayoutId id="2147483731" r:id="rId50"/>
    <p:sldLayoutId id="2147483702" r:id="rId51"/>
    <p:sldLayoutId id="2147483734" r:id="rId52"/>
    <p:sldLayoutId id="2147483730" r:id="rId53"/>
    <p:sldLayoutId id="2147483704" r:id="rId54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Clr>
          <a:schemeClr val="accent1"/>
        </a:buClr>
        <a:buSzPct val="150000"/>
        <a:buFont typeface="Wingdings" pitchFamily="2" charset="2"/>
        <a:buChar char="§"/>
        <a:defRPr sz="20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Clr>
          <a:schemeClr val="accent1"/>
        </a:buClr>
        <a:buSzPct val="150000"/>
        <a:buFont typeface="System Font Regular"/>
        <a:buChar char="•"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Clr>
          <a:schemeClr val="accent1"/>
        </a:buClr>
        <a:buSzPct val="150000"/>
        <a:buFont typeface="System Font Regular"/>
        <a:buChar char="▸"/>
        <a:defRPr sz="16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Clr>
          <a:schemeClr val="accent1"/>
        </a:buClr>
        <a:buSzPct val="150000"/>
        <a:buFont typeface="System Font Regular"/>
        <a:buChar char="□"/>
        <a:defRPr sz="14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Clr>
          <a:schemeClr val="accent1"/>
        </a:buClr>
        <a:buSzPct val="150000"/>
        <a:buFont typeface="Courier New" panose="02070309020205020404" pitchFamily="49" charset="0"/>
        <a:buChar char="o"/>
        <a:defRPr sz="1400" i="1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6.sv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67.png"/><Relationship Id="rId18" Type="http://schemas.openxmlformats.org/officeDocument/2006/relationships/image" Target="../media/image72.png"/><Relationship Id="rId26" Type="http://schemas.openxmlformats.org/officeDocument/2006/relationships/image" Target="../media/image80.png"/><Relationship Id="rId3" Type="http://schemas.openxmlformats.org/officeDocument/2006/relationships/image" Target="../media/image57.png"/><Relationship Id="rId21" Type="http://schemas.openxmlformats.org/officeDocument/2006/relationships/image" Target="../media/image75.png"/><Relationship Id="rId7" Type="http://schemas.openxmlformats.org/officeDocument/2006/relationships/image" Target="../media/image61.png"/><Relationship Id="rId12" Type="http://schemas.openxmlformats.org/officeDocument/2006/relationships/image" Target="../media/image66.png"/><Relationship Id="rId17" Type="http://schemas.openxmlformats.org/officeDocument/2006/relationships/image" Target="../media/image71.png"/><Relationship Id="rId25" Type="http://schemas.openxmlformats.org/officeDocument/2006/relationships/image" Target="../media/image79.png"/><Relationship Id="rId2" Type="http://schemas.openxmlformats.org/officeDocument/2006/relationships/image" Target="../media/image56.png"/><Relationship Id="rId16" Type="http://schemas.openxmlformats.org/officeDocument/2006/relationships/image" Target="../media/image70.png"/><Relationship Id="rId20" Type="http://schemas.openxmlformats.org/officeDocument/2006/relationships/image" Target="../media/image74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24" Type="http://schemas.openxmlformats.org/officeDocument/2006/relationships/image" Target="../media/image78.png"/><Relationship Id="rId5" Type="http://schemas.openxmlformats.org/officeDocument/2006/relationships/image" Target="../media/image59.png"/><Relationship Id="rId15" Type="http://schemas.openxmlformats.org/officeDocument/2006/relationships/image" Target="../media/image69.png"/><Relationship Id="rId23" Type="http://schemas.openxmlformats.org/officeDocument/2006/relationships/image" Target="../media/image77.png"/><Relationship Id="rId28" Type="http://schemas.openxmlformats.org/officeDocument/2006/relationships/image" Target="../media/image82.png"/><Relationship Id="rId10" Type="http://schemas.openxmlformats.org/officeDocument/2006/relationships/image" Target="../media/image64.png"/><Relationship Id="rId19" Type="http://schemas.openxmlformats.org/officeDocument/2006/relationships/image" Target="../media/image73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Relationship Id="rId14" Type="http://schemas.openxmlformats.org/officeDocument/2006/relationships/image" Target="../media/image68.png"/><Relationship Id="rId22" Type="http://schemas.openxmlformats.org/officeDocument/2006/relationships/image" Target="../media/image76.png"/><Relationship Id="rId27" Type="http://schemas.openxmlformats.org/officeDocument/2006/relationships/image" Target="../media/image8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94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12" Type="http://schemas.openxmlformats.org/officeDocument/2006/relationships/image" Target="../media/image93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87.png"/><Relationship Id="rId11" Type="http://schemas.openxmlformats.org/officeDocument/2006/relationships/image" Target="../media/image92.png"/><Relationship Id="rId5" Type="http://schemas.openxmlformats.org/officeDocument/2006/relationships/image" Target="../media/image86.png"/><Relationship Id="rId10" Type="http://schemas.openxmlformats.org/officeDocument/2006/relationships/image" Target="../media/image91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96.png"/><Relationship Id="rId7" Type="http://schemas.openxmlformats.org/officeDocument/2006/relationships/image" Target="../media/image100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99.png"/><Relationship Id="rId11" Type="http://schemas.openxmlformats.org/officeDocument/2006/relationships/image" Target="../media/image104.png"/><Relationship Id="rId5" Type="http://schemas.openxmlformats.org/officeDocument/2006/relationships/image" Target="../media/image98.png"/><Relationship Id="rId10" Type="http://schemas.openxmlformats.org/officeDocument/2006/relationships/image" Target="../media/image103.png"/><Relationship Id="rId4" Type="http://schemas.openxmlformats.org/officeDocument/2006/relationships/image" Target="../media/image97.png"/><Relationship Id="rId9" Type="http://schemas.openxmlformats.org/officeDocument/2006/relationships/image" Target="../media/image10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13" Type="http://schemas.openxmlformats.org/officeDocument/2006/relationships/image" Target="../media/image116.png"/><Relationship Id="rId3" Type="http://schemas.openxmlformats.org/officeDocument/2006/relationships/image" Target="../media/image106.png"/><Relationship Id="rId7" Type="http://schemas.openxmlformats.org/officeDocument/2006/relationships/image" Target="../media/image110.png"/><Relationship Id="rId12" Type="http://schemas.openxmlformats.org/officeDocument/2006/relationships/image" Target="../media/image115.png"/><Relationship Id="rId17" Type="http://schemas.openxmlformats.org/officeDocument/2006/relationships/image" Target="../media/image120.png"/><Relationship Id="rId2" Type="http://schemas.openxmlformats.org/officeDocument/2006/relationships/image" Target="../media/image105.png"/><Relationship Id="rId16" Type="http://schemas.openxmlformats.org/officeDocument/2006/relationships/image" Target="../media/image119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09.png"/><Relationship Id="rId11" Type="http://schemas.openxmlformats.org/officeDocument/2006/relationships/image" Target="../media/image114.png"/><Relationship Id="rId5" Type="http://schemas.openxmlformats.org/officeDocument/2006/relationships/image" Target="../media/image108.png"/><Relationship Id="rId15" Type="http://schemas.openxmlformats.org/officeDocument/2006/relationships/image" Target="../media/image118.png"/><Relationship Id="rId10" Type="http://schemas.openxmlformats.org/officeDocument/2006/relationships/image" Target="../media/image113.png"/><Relationship Id="rId4" Type="http://schemas.openxmlformats.org/officeDocument/2006/relationships/image" Target="../media/image107.png"/><Relationship Id="rId9" Type="http://schemas.openxmlformats.org/officeDocument/2006/relationships/image" Target="../media/image112.png"/><Relationship Id="rId14" Type="http://schemas.openxmlformats.org/officeDocument/2006/relationships/image" Target="../media/image117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png"/><Relationship Id="rId13" Type="http://schemas.openxmlformats.org/officeDocument/2006/relationships/image" Target="../media/image132.png"/><Relationship Id="rId18" Type="http://schemas.openxmlformats.org/officeDocument/2006/relationships/image" Target="../media/image137.png"/><Relationship Id="rId3" Type="http://schemas.openxmlformats.org/officeDocument/2006/relationships/image" Target="../media/image122.png"/><Relationship Id="rId21" Type="http://schemas.openxmlformats.org/officeDocument/2006/relationships/image" Target="../media/image140.png"/><Relationship Id="rId7" Type="http://schemas.openxmlformats.org/officeDocument/2006/relationships/image" Target="../media/image126.png"/><Relationship Id="rId12" Type="http://schemas.openxmlformats.org/officeDocument/2006/relationships/image" Target="../media/image131.png"/><Relationship Id="rId17" Type="http://schemas.openxmlformats.org/officeDocument/2006/relationships/image" Target="../media/image136.png"/><Relationship Id="rId25" Type="http://schemas.openxmlformats.org/officeDocument/2006/relationships/image" Target="../media/image144.png"/><Relationship Id="rId2" Type="http://schemas.openxmlformats.org/officeDocument/2006/relationships/image" Target="../media/image121.png"/><Relationship Id="rId16" Type="http://schemas.openxmlformats.org/officeDocument/2006/relationships/image" Target="../media/image135.png"/><Relationship Id="rId20" Type="http://schemas.openxmlformats.org/officeDocument/2006/relationships/image" Target="../media/image139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25.png"/><Relationship Id="rId11" Type="http://schemas.openxmlformats.org/officeDocument/2006/relationships/image" Target="../media/image130.png"/><Relationship Id="rId24" Type="http://schemas.openxmlformats.org/officeDocument/2006/relationships/image" Target="../media/image143.png"/><Relationship Id="rId5" Type="http://schemas.openxmlformats.org/officeDocument/2006/relationships/image" Target="../media/image124.png"/><Relationship Id="rId15" Type="http://schemas.openxmlformats.org/officeDocument/2006/relationships/image" Target="../media/image134.png"/><Relationship Id="rId23" Type="http://schemas.openxmlformats.org/officeDocument/2006/relationships/image" Target="../media/image142.png"/><Relationship Id="rId10" Type="http://schemas.openxmlformats.org/officeDocument/2006/relationships/image" Target="../media/image129.png"/><Relationship Id="rId19" Type="http://schemas.openxmlformats.org/officeDocument/2006/relationships/image" Target="../media/image138.png"/><Relationship Id="rId4" Type="http://schemas.openxmlformats.org/officeDocument/2006/relationships/image" Target="../media/image123.png"/><Relationship Id="rId9" Type="http://schemas.openxmlformats.org/officeDocument/2006/relationships/image" Target="../media/image128.png"/><Relationship Id="rId14" Type="http://schemas.openxmlformats.org/officeDocument/2006/relationships/image" Target="../media/image133.png"/><Relationship Id="rId22" Type="http://schemas.openxmlformats.org/officeDocument/2006/relationships/image" Target="../media/image14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29.xml"/><Relationship Id="rId1" Type="http://schemas.openxmlformats.org/officeDocument/2006/relationships/video" Target="https://www.youtube.com/embed/02vGrkTv-lE?feature=oembed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16BD3-ECD9-014F-845C-5E59A4D0708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RTD PowerPoint Template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9274DF-950B-9B49-9538-A690159AEF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First Name Last Name, Position 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D18B15-080D-A543-B9D7-F80678AC53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434A9-35A3-AE4D-B6D7-C84D1282C73A}" type="datetime4">
              <a:rPr lang="en-US" smtClean="0"/>
              <a:t>January 24,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0687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8C918-AA97-DF49-A173-6E21C1C3E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Footer Best Practices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3D1F0A-CEEB-4747-9D3B-6FBADFF109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0409" y="1796948"/>
            <a:ext cx="6068688" cy="4559402"/>
          </a:xfrm>
        </p:spPr>
        <p:txBody>
          <a:bodyPr/>
          <a:lstStyle/>
          <a:p>
            <a:r>
              <a:rPr lang="en-US" dirty="0"/>
              <a:t>ALWAYS use page numbers in the footer</a:t>
            </a:r>
          </a:p>
          <a:p>
            <a:r>
              <a:rPr lang="en-US" dirty="0"/>
              <a:t>There will not be a page number on the title page</a:t>
            </a:r>
          </a:p>
          <a:p>
            <a:r>
              <a:rPr lang="en-US" dirty="0"/>
              <a:t>Adding the date to the footer:</a:t>
            </a:r>
          </a:p>
          <a:p>
            <a:pPr lvl="1"/>
            <a:r>
              <a:rPr lang="en-US" dirty="0"/>
              <a:t>Insert </a:t>
            </a:r>
            <a:r>
              <a:rPr lang="en-US" dirty="0">
                <a:solidFill>
                  <a:srgbClr val="FF0000"/>
                </a:solidFill>
              </a:rPr>
              <a:t>&gt;</a:t>
            </a:r>
            <a:r>
              <a:rPr lang="en-US" dirty="0"/>
              <a:t> Header &amp; Footer </a:t>
            </a:r>
            <a:r>
              <a:rPr lang="en-US" dirty="0">
                <a:solidFill>
                  <a:srgbClr val="FF0000"/>
                </a:solidFill>
              </a:rPr>
              <a:t>&gt;</a:t>
            </a:r>
            <a:r>
              <a:rPr lang="en-US" dirty="0"/>
              <a:t> Select the elements you want added to the footer</a:t>
            </a:r>
          </a:p>
          <a:p>
            <a:pPr lvl="1"/>
            <a:r>
              <a:rPr lang="en-US" dirty="0"/>
              <a:t>Selecting Update Automatically will update the date every time you open your PowerPoint</a:t>
            </a:r>
          </a:p>
          <a:p>
            <a:pPr lvl="1"/>
            <a:r>
              <a:rPr lang="en-US" dirty="0"/>
              <a:t>Selecting Fixed will keep a fixed date in your footer</a:t>
            </a:r>
          </a:p>
          <a:p>
            <a:pPr lvl="1"/>
            <a:endParaRPr lang="en-US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972D07E2-7BCC-4E43-A4BD-9049BB29C52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161786-BCAD-7943-9046-067FA9673E3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F19BD5E-BB4A-D343-90EE-74EA5DBC733C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C42190-A77D-CD43-94E5-CB5138849A9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10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26709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90FE5-99D4-524E-B4C9-A63E76C12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Export Best Practices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053A03-F7AE-A740-9632-CD35052733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Once you are ready to share your presentation: 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File </a:t>
            </a:r>
            <a:r>
              <a:rPr lang="en-US" dirty="0">
                <a:solidFill>
                  <a:schemeClr val="accent1">
                    <a:alpha val="80000"/>
                  </a:schemeClr>
                </a:solidFill>
              </a:rPr>
              <a:t>&gt;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 Compress Pictures </a:t>
            </a:r>
            <a:r>
              <a:rPr lang="en-US" dirty="0">
                <a:solidFill>
                  <a:schemeClr val="accent1">
                    <a:alpha val="80000"/>
                  </a:schemeClr>
                </a:solidFill>
              </a:rPr>
              <a:t>&gt;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 Choose On-Screen (150ppi) if presenting or Email (96ppi) if emailing </a:t>
            </a:r>
            <a:r>
              <a:rPr lang="en-US" dirty="0">
                <a:solidFill>
                  <a:schemeClr val="accent1">
                    <a:alpha val="80000"/>
                  </a:schemeClr>
                </a:solidFill>
              </a:rPr>
              <a:t>&gt;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 Select Delete cropped areas of pictures 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If the PowerPoint is being shared outside of RTD be sure to remove any “Notes” 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If the PowerPoint is being sent to follow up a presentation or being posted on the web, export as a PDF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File </a:t>
            </a:r>
            <a:r>
              <a:rPr lang="en-US" dirty="0">
                <a:solidFill>
                  <a:srgbClr val="FF0000">
                    <a:alpha val="80000"/>
                  </a:srgbClr>
                </a:solidFill>
              </a:rPr>
              <a:t>&gt;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 Save As </a:t>
            </a:r>
            <a:r>
              <a:rPr lang="en-US" dirty="0">
                <a:solidFill>
                  <a:srgbClr val="FF0000">
                    <a:alpha val="80000"/>
                  </a:srgbClr>
                </a:solidFill>
              </a:rPr>
              <a:t>&gt;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 PDF</a:t>
            </a:r>
          </a:p>
          <a:p>
            <a:pPr lvl="1">
              <a:lnSpc>
                <a:spcPct val="150000"/>
              </a:lnSpc>
            </a:pPr>
            <a:endParaRPr lang="en-US" dirty="0">
              <a:solidFill>
                <a:schemeClr val="tx1">
                  <a:alpha val="8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dirty="0">
              <a:solidFill>
                <a:schemeClr val="tx1">
                  <a:alpha val="80000"/>
                </a:schemeClr>
              </a:solidFill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CC68F4-EA31-4541-AA14-64F78D2FBAA1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9915F228-1C7C-E746-850A-B9F4FC35B446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EEAA10-3AC0-3C43-89EF-69383831F14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11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6" name="Picture 25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11282942-A87B-1E4E-94B7-F985A731BE2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0316" y="1535705"/>
            <a:ext cx="2926245" cy="198488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B6BE771F-E833-1042-A652-EA95E5AC57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33964" y="4076649"/>
            <a:ext cx="2918947" cy="1983601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3A6E09F6-41F9-444A-B9B2-869A23722138}"/>
              </a:ext>
            </a:extLst>
          </p:cNvPr>
          <p:cNvSpPr txBox="1"/>
          <p:nvPr/>
        </p:nvSpPr>
        <p:spPr>
          <a:xfrm>
            <a:off x="7813510" y="3521620"/>
            <a:ext cx="3927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Choose On-Screen if presenting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FC59FEB-D8D6-4343-887B-189C8F9840FB}"/>
              </a:ext>
            </a:extLst>
          </p:cNvPr>
          <p:cNvSpPr txBox="1"/>
          <p:nvPr/>
        </p:nvSpPr>
        <p:spPr>
          <a:xfrm>
            <a:off x="7813509" y="6042571"/>
            <a:ext cx="3927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Choose Email if emailing </a:t>
            </a:r>
          </a:p>
        </p:txBody>
      </p:sp>
    </p:spTree>
    <p:extLst>
      <p:ext uri="{BB962C8B-B14F-4D97-AF65-F5344CB8AC3E}">
        <p14:creationId xmlns:p14="http://schemas.microsoft.com/office/powerpoint/2010/main" val="42482562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64866-C2E5-FA4F-9E16-9A9B3DD10CB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Charts and Graphs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C8E376-8447-8F4D-B329-82BAF6963F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Using charts and graphs 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1D2D011-A517-C444-85E9-49D8F7360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F2FE6-410F-1C48-A80F-D41B7A957B34}" type="datetime4">
              <a:rPr lang="en-US" smtClean="0"/>
              <a:t>January 24, 2023</a:t>
            </a:fld>
            <a:endParaRPr lang="en-US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910C9FED-3BC6-3243-9506-2AAE8E7C73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noFill/>
        </p:spPr>
      </p:pic>
    </p:spTree>
    <p:extLst>
      <p:ext uri="{BB962C8B-B14F-4D97-AF65-F5344CB8AC3E}">
        <p14:creationId xmlns:p14="http://schemas.microsoft.com/office/powerpoint/2010/main" val="13494083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444212-457B-B249-A40B-DA01A3F72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Importing data from Excel to a table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20CFE4A-4835-5B41-8DFC-06CA4112781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A2EBDCA-74B8-B240-A673-B82CEE9911F0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C885F5-B14D-6640-AE46-D4613DD44FE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13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BF461D33-E236-4745-A7EA-B049387E25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56205" y="1666326"/>
            <a:ext cx="5080347" cy="4559402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dirty="0"/>
              <a:t>If you copy + paste data in from Excel, it will not have any design to it. To change this: 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Click on the table </a:t>
            </a:r>
            <a:r>
              <a:rPr lang="en-US" dirty="0">
                <a:solidFill>
                  <a:schemeClr val="accent1">
                    <a:alpha val="80000"/>
                  </a:schemeClr>
                </a:solidFill>
              </a:rPr>
              <a:t>&gt;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 select the Table Design tab that shows up in the top PowerPoint menu </a:t>
            </a:r>
            <a:r>
              <a:rPr lang="en-US" dirty="0">
                <a:solidFill>
                  <a:schemeClr val="accent1">
                    <a:alpha val="80000"/>
                  </a:schemeClr>
                </a:solidFill>
              </a:rPr>
              <a:t>&gt;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 in the checkbox options on the right, choose Header Row and Banded Rows</a:t>
            </a:r>
          </a:p>
          <a:p>
            <a:pPr>
              <a:lnSpc>
                <a:spcPct val="12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Be sure to have a header row that describes what each column represents</a:t>
            </a:r>
          </a:p>
          <a:p>
            <a:pPr marL="0" indent="0">
              <a:lnSpc>
                <a:spcPct val="120000"/>
              </a:lnSpc>
              <a:buNone/>
            </a:pPr>
            <a:endParaRPr lang="en-US" dirty="0">
              <a:solidFill>
                <a:schemeClr val="tx1">
                  <a:alpha val="80000"/>
                </a:schemeClr>
              </a:solidFill>
            </a:endParaRPr>
          </a:p>
          <a:p>
            <a:pPr lvl="1">
              <a:lnSpc>
                <a:spcPct val="120000"/>
              </a:lnSpc>
            </a:pPr>
            <a:endParaRPr lang="en-US" dirty="0">
              <a:solidFill>
                <a:schemeClr val="tx1">
                  <a:alpha val="8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4018320-D2CE-3C4E-BA25-7BE562FD0B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2824607"/>
              </p:ext>
            </p:extLst>
          </p:nvPr>
        </p:nvGraphicFramePr>
        <p:xfrm>
          <a:off x="558800" y="1656379"/>
          <a:ext cx="5385096" cy="13255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46274">
                  <a:extLst>
                    <a:ext uri="{9D8B030D-6E8A-4147-A177-3AD203B41FA5}">
                      <a16:colId xmlns:a16="http://schemas.microsoft.com/office/drawing/2014/main" val="2925996115"/>
                    </a:ext>
                  </a:extLst>
                </a:gridCol>
                <a:gridCol w="1346274">
                  <a:extLst>
                    <a:ext uri="{9D8B030D-6E8A-4147-A177-3AD203B41FA5}">
                      <a16:colId xmlns:a16="http://schemas.microsoft.com/office/drawing/2014/main" val="2857425777"/>
                    </a:ext>
                  </a:extLst>
                </a:gridCol>
                <a:gridCol w="1346274">
                  <a:extLst>
                    <a:ext uri="{9D8B030D-6E8A-4147-A177-3AD203B41FA5}">
                      <a16:colId xmlns:a16="http://schemas.microsoft.com/office/drawing/2014/main" val="3868458477"/>
                    </a:ext>
                  </a:extLst>
                </a:gridCol>
                <a:gridCol w="1346274">
                  <a:extLst>
                    <a:ext uri="{9D8B030D-6E8A-4147-A177-3AD203B41FA5}">
                      <a16:colId xmlns:a16="http://schemas.microsoft.com/office/drawing/2014/main" val="2181273099"/>
                    </a:ext>
                  </a:extLst>
                </a:gridCol>
              </a:tblGrid>
              <a:tr h="33139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Category 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534" marR="15534" marT="155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>
                          <a:effectLst/>
                        </a:rPr>
                        <a:t>4.3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534" marR="15534" marT="155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2.4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534" marR="15534" marT="155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>
                          <a:effectLst/>
                        </a:rPr>
                        <a:t>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534" marR="15534" marT="15534" marB="0" anchor="b"/>
                </a:tc>
                <a:extLst>
                  <a:ext uri="{0D108BD9-81ED-4DB2-BD59-A6C34878D82A}">
                    <a16:rowId xmlns:a16="http://schemas.microsoft.com/office/drawing/2014/main" val="2127043681"/>
                  </a:ext>
                </a:extLst>
              </a:tr>
              <a:tr h="33139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Category 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534" marR="15534" marT="155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>
                          <a:effectLst/>
                        </a:rPr>
                        <a:t>2.5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534" marR="15534" marT="155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>
                          <a:effectLst/>
                        </a:rPr>
                        <a:t>4.4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534" marR="15534" marT="155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534" marR="15534" marT="15534" marB="0" anchor="b"/>
                </a:tc>
                <a:extLst>
                  <a:ext uri="{0D108BD9-81ED-4DB2-BD59-A6C34878D82A}">
                    <a16:rowId xmlns:a16="http://schemas.microsoft.com/office/drawing/2014/main" val="3208858186"/>
                  </a:ext>
                </a:extLst>
              </a:tr>
              <a:tr h="33139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Category 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534" marR="15534" marT="155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>
                          <a:effectLst/>
                        </a:rPr>
                        <a:t>3.5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534" marR="15534" marT="155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>
                          <a:effectLst/>
                        </a:rPr>
                        <a:t>1.8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534" marR="15534" marT="155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>
                          <a:effectLst/>
                        </a:rPr>
                        <a:t>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534" marR="15534" marT="15534" marB="0" anchor="b"/>
                </a:tc>
                <a:extLst>
                  <a:ext uri="{0D108BD9-81ED-4DB2-BD59-A6C34878D82A}">
                    <a16:rowId xmlns:a16="http://schemas.microsoft.com/office/drawing/2014/main" val="198863405"/>
                  </a:ext>
                </a:extLst>
              </a:tr>
              <a:tr h="33139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Category 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534" marR="15534" marT="155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>
                          <a:effectLst/>
                        </a:rPr>
                        <a:t>4.5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534" marR="15534" marT="155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>
                          <a:effectLst/>
                        </a:rPr>
                        <a:t>2.8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534" marR="15534" marT="155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5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534" marR="15534" marT="15534" marB="0" anchor="b"/>
                </a:tc>
                <a:extLst>
                  <a:ext uri="{0D108BD9-81ED-4DB2-BD59-A6C34878D82A}">
                    <a16:rowId xmlns:a16="http://schemas.microsoft.com/office/drawing/2014/main" val="148563968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A4B627F3-FBC8-5345-9BC5-D3A409CAA9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703750"/>
              </p:ext>
            </p:extLst>
          </p:nvPr>
        </p:nvGraphicFramePr>
        <p:xfrm>
          <a:off x="558800" y="3732965"/>
          <a:ext cx="5250549" cy="16569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1724">
                  <a:extLst>
                    <a:ext uri="{9D8B030D-6E8A-4147-A177-3AD203B41FA5}">
                      <a16:colId xmlns:a16="http://schemas.microsoft.com/office/drawing/2014/main" val="2925996115"/>
                    </a:ext>
                  </a:extLst>
                </a:gridCol>
                <a:gridCol w="1346275">
                  <a:extLst>
                    <a:ext uri="{9D8B030D-6E8A-4147-A177-3AD203B41FA5}">
                      <a16:colId xmlns:a16="http://schemas.microsoft.com/office/drawing/2014/main" val="2857425777"/>
                    </a:ext>
                  </a:extLst>
                </a:gridCol>
                <a:gridCol w="1346275">
                  <a:extLst>
                    <a:ext uri="{9D8B030D-6E8A-4147-A177-3AD203B41FA5}">
                      <a16:colId xmlns:a16="http://schemas.microsoft.com/office/drawing/2014/main" val="3868458477"/>
                    </a:ext>
                  </a:extLst>
                </a:gridCol>
                <a:gridCol w="1346275">
                  <a:extLst>
                    <a:ext uri="{9D8B030D-6E8A-4147-A177-3AD203B41FA5}">
                      <a16:colId xmlns:a16="http://schemas.microsoft.com/office/drawing/2014/main" val="2181273099"/>
                    </a:ext>
                  </a:extLst>
                </a:gridCol>
              </a:tblGrid>
              <a:tr h="33139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Categories</a:t>
                      </a:r>
                    </a:p>
                  </a:txBody>
                  <a:tcPr marL="15534" marR="15534" marT="155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 1</a:t>
                      </a:r>
                    </a:p>
                  </a:txBody>
                  <a:tcPr marL="15534" marR="15534" marT="155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 2</a:t>
                      </a:r>
                    </a:p>
                  </a:txBody>
                  <a:tcPr marL="15534" marR="15534" marT="155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 3</a:t>
                      </a:r>
                    </a:p>
                  </a:txBody>
                  <a:tcPr marL="15534" marR="15534" marT="15534" marB="0" anchor="b"/>
                </a:tc>
                <a:extLst>
                  <a:ext uri="{0D108BD9-81ED-4DB2-BD59-A6C34878D82A}">
                    <a16:rowId xmlns:a16="http://schemas.microsoft.com/office/drawing/2014/main" val="2726730151"/>
                  </a:ext>
                </a:extLst>
              </a:tr>
              <a:tr h="33139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Category 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534" marR="15534" marT="155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4.3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534" marR="15534" marT="155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2.4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534" marR="15534" marT="155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>
                          <a:effectLst/>
                        </a:rPr>
                        <a:t>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534" marR="15534" marT="15534" marB="0" anchor="b"/>
                </a:tc>
                <a:extLst>
                  <a:ext uri="{0D108BD9-81ED-4DB2-BD59-A6C34878D82A}">
                    <a16:rowId xmlns:a16="http://schemas.microsoft.com/office/drawing/2014/main" val="2127043681"/>
                  </a:ext>
                </a:extLst>
              </a:tr>
              <a:tr h="33139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Category 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534" marR="15534" marT="155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>
                          <a:effectLst/>
                        </a:rPr>
                        <a:t>2.5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534" marR="15534" marT="155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>
                          <a:effectLst/>
                        </a:rPr>
                        <a:t>4.4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534" marR="15534" marT="155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534" marR="15534" marT="15534" marB="0" anchor="b"/>
                </a:tc>
                <a:extLst>
                  <a:ext uri="{0D108BD9-81ED-4DB2-BD59-A6C34878D82A}">
                    <a16:rowId xmlns:a16="http://schemas.microsoft.com/office/drawing/2014/main" val="3208858186"/>
                  </a:ext>
                </a:extLst>
              </a:tr>
              <a:tr h="33139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Category 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534" marR="15534" marT="155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>
                          <a:effectLst/>
                        </a:rPr>
                        <a:t>3.5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534" marR="15534" marT="155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>
                          <a:effectLst/>
                        </a:rPr>
                        <a:t>1.8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534" marR="15534" marT="155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3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534" marR="15534" marT="15534" marB="0" anchor="b"/>
                </a:tc>
                <a:extLst>
                  <a:ext uri="{0D108BD9-81ED-4DB2-BD59-A6C34878D82A}">
                    <a16:rowId xmlns:a16="http://schemas.microsoft.com/office/drawing/2014/main" val="198863405"/>
                  </a:ext>
                </a:extLst>
              </a:tr>
              <a:tr h="33139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Category 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534" marR="15534" marT="155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>
                          <a:effectLst/>
                        </a:rPr>
                        <a:t>4.5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534" marR="15534" marT="155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>
                          <a:effectLst/>
                        </a:rPr>
                        <a:t>2.8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534" marR="15534" marT="155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5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534" marR="15534" marT="15534" marB="0" anchor="b"/>
                </a:tc>
                <a:extLst>
                  <a:ext uri="{0D108BD9-81ED-4DB2-BD59-A6C34878D82A}">
                    <a16:rowId xmlns:a16="http://schemas.microsoft.com/office/drawing/2014/main" val="148563968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4C6C99FF-2382-824D-8A52-47B63A330E43}"/>
              </a:ext>
            </a:extLst>
          </p:cNvPr>
          <p:cNvSpPr txBox="1"/>
          <p:nvPr/>
        </p:nvSpPr>
        <p:spPr>
          <a:xfrm>
            <a:off x="455448" y="2981943"/>
            <a:ext cx="3927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Data as it looks pasted from Excel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ED2115A-DCE9-AA4D-A75C-106602FBA1C0}"/>
              </a:ext>
            </a:extLst>
          </p:cNvPr>
          <p:cNvSpPr txBox="1"/>
          <p:nvPr/>
        </p:nvSpPr>
        <p:spPr>
          <a:xfrm>
            <a:off x="455448" y="5456202"/>
            <a:ext cx="3927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After choosing Header Row and Banded Rows</a:t>
            </a:r>
          </a:p>
        </p:txBody>
      </p:sp>
    </p:spTree>
    <p:extLst>
      <p:ext uri="{BB962C8B-B14F-4D97-AF65-F5344CB8AC3E}">
        <p14:creationId xmlns:p14="http://schemas.microsoft.com/office/powerpoint/2010/main" val="8873158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444212-457B-B249-A40B-DA01A3F72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 Graph Example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15E0B6-4D71-D245-B3A5-6AF1426F2C6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284EE027-02AE-5949-A191-EA1ACFF57C7A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4BC9471-272C-3140-9D16-9019F0FCECA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14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A7FB316-8DAB-B44F-A035-95B2CA1F4C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56205" y="1796948"/>
            <a:ext cx="5080347" cy="4559402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dirty="0"/>
              <a:t>Any chart made in PowerPoint will automatically use RTD branded colors</a:t>
            </a:r>
          </a:p>
          <a:p>
            <a:pPr>
              <a:lnSpc>
                <a:spcPct val="150000"/>
              </a:lnSpc>
            </a:pPr>
            <a:r>
              <a:rPr lang="en-US" dirty="0"/>
              <a:t>Be sure to list any key takeaways from the chart for your viewer</a:t>
            </a:r>
          </a:p>
          <a:p>
            <a:pPr>
              <a:lnSpc>
                <a:spcPct val="150000"/>
              </a:lnSpc>
            </a:pPr>
            <a:r>
              <a:rPr lang="en-US" dirty="0"/>
              <a:t>All chart slides should have appropriate titles and sub-titles</a:t>
            </a:r>
          </a:p>
          <a:p>
            <a:pPr>
              <a:lnSpc>
                <a:spcPct val="150000"/>
              </a:lnSpc>
            </a:pPr>
            <a:r>
              <a:rPr lang="en-US" dirty="0"/>
              <a:t>Be sure to include a key for each chart</a:t>
            </a:r>
          </a:p>
          <a:p>
            <a:pPr>
              <a:lnSpc>
                <a:spcPct val="150000"/>
              </a:lnSpc>
            </a:pPr>
            <a:r>
              <a:rPr lang="en-US" dirty="0"/>
              <a:t>Be sure to label axis appropriately</a:t>
            </a:r>
          </a:p>
          <a:p>
            <a:pPr>
              <a:lnSpc>
                <a:spcPct val="150000"/>
              </a:lnSpc>
            </a:pPr>
            <a:endParaRPr lang="en-US" dirty="0">
              <a:solidFill>
                <a:schemeClr val="tx1">
                  <a:alpha val="8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dirty="0">
              <a:solidFill>
                <a:schemeClr val="tx1">
                  <a:alpha val="80000"/>
                </a:schemeClr>
              </a:solidFill>
            </a:endParaRPr>
          </a:p>
        </p:txBody>
      </p:sp>
      <p:graphicFrame>
        <p:nvGraphicFramePr>
          <p:cNvPr id="10" name="Chart 9" descr="Example Bar Graph, Data not real">
            <a:extLst>
              <a:ext uri="{FF2B5EF4-FFF2-40B4-BE49-F238E27FC236}">
                <a16:creationId xmlns:a16="http://schemas.microsoft.com/office/drawing/2014/main" id="{A8F5410C-7F9B-0649-87E7-88508683F7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23789020"/>
              </p:ext>
            </p:extLst>
          </p:nvPr>
        </p:nvGraphicFramePr>
        <p:xfrm>
          <a:off x="329995" y="1689697"/>
          <a:ext cx="6153627" cy="4512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268DAAC-2EDC-C84C-8091-D54E85B1965D}"/>
              </a:ext>
            </a:extLst>
          </p:cNvPr>
          <p:cNvSpPr txBox="1"/>
          <p:nvPr/>
        </p:nvSpPr>
        <p:spPr>
          <a:xfrm rot="16200000">
            <a:off x="-492645" y="3703782"/>
            <a:ext cx="141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Y-Axis Descriptor</a:t>
            </a:r>
          </a:p>
        </p:txBody>
      </p:sp>
    </p:spTree>
    <p:extLst>
      <p:ext uri="{BB962C8B-B14F-4D97-AF65-F5344CB8AC3E}">
        <p14:creationId xmlns:p14="http://schemas.microsoft.com/office/powerpoint/2010/main" val="36203231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444212-457B-B249-A40B-DA01A3F72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Pie Chart Donut Example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15E0B6-4D71-D245-B3A5-6AF1426F2C6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94BB3EF-3D9D-2B47-91C4-357669F51370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4BC9471-272C-3140-9D16-9019F0FCECA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15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7" name="Chart 6" descr="Example Donut Graph, Data not real">
            <a:extLst>
              <a:ext uri="{FF2B5EF4-FFF2-40B4-BE49-F238E27FC236}">
                <a16:creationId xmlns:a16="http://schemas.microsoft.com/office/drawing/2014/main" id="{2AD43F36-8264-334F-9233-0D7D9BC5D6E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1178022"/>
              </p:ext>
            </p:extLst>
          </p:nvPr>
        </p:nvGraphicFramePr>
        <p:xfrm>
          <a:off x="-415921" y="1863637"/>
          <a:ext cx="6639034" cy="44260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A7FB316-8DAB-B44F-A035-95B2CA1F4C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56205" y="1796948"/>
            <a:ext cx="5080347" cy="4559402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dirty="0"/>
              <a:t>Any chart made in PowerPoint will automatically use RTD branded colors </a:t>
            </a:r>
          </a:p>
          <a:p>
            <a:pPr>
              <a:lnSpc>
                <a:spcPct val="150000"/>
              </a:lnSpc>
            </a:pPr>
            <a:r>
              <a:rPr lang="en-US" dirty="0"/>
              <a:t>Be sure to list any key takeaways from the chart for your viewer</a:t>
            </a:r>
          </a:p>
          <a:p>
            <a:pPr>
              <a:lnSpc>
                <a:spcPct val="150000"/>
              </a:lnSpc>
            </a:pPr>
            <a:r>
              <a:rPr lang="en-US" dirty="0"/>
              <a:t>All chart slides should have appropriate titles and sub-titles</a:t>
            </a:r>
          </a:p>
          <a:p>
            <a:pPr>
              <a:lnSpc>
                <a:spcPct val="150000"/>
              </a:lnSpc>
            </a:pPr>
            <a:r>
              <a:rPr lang="en-US" dirty="0"/>
              <a:t>Be sure to include a key for each chart</a:t>
            </a:r>
          </a:p>
          <a:p>
            <a:pPr>
              <a:lnSpc>
                <a:spcPct val="150000"/>
              </a:lnSpc>
            </a:pPr>
            <a:endParaRPr lang="en-US" dirty="0">
              <a:solidFill>
                <a:schemeClr val="tx1">
                  <a:alpha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5384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444212-457B-B249-A40B-DA01A3F72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 Graph Example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20CFE4A-4835-5B41-8DFC-06CA4112781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199AC25-7315-9749-B72B-8BC4F7B3EAB9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C885F5-B14D-6640-AE46-D4613DD44FE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16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Chart 3" descr="Example Line Graph, Data not real">
            <a:extLst>
              <a:ext uri="{FF2B5EF4-FFF2-40B4-BE49-F238E27FC236}">
                <a16:creationId xmlns:a16="http://schemas.microsoft.com/office/drawing/2014/main" id="{1389526F-0FD0-994B-A179-673D2D58B5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73618754"/>
              </p:ext>
            </p:extLst>
          </p:nvPr>
        </p:nvGraphicFramePr>
        <p:xfrm>
          <a:off x="340118" y="1796948"/>
          <a:ext cx="6294575" cy="43728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BF461D33-E236-4745-A7EA-B049387E25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56205" y="1796948"/>
            <a:ext cx="5080347" cy="4559402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dirty="0"/>
              <a:t>Any chart made in PowerPoint will automatically use RTD branded colors </a:t>
            </a:r>
          </a:p>
          <a:p>
            <a:pPr>
              <a:lnSpc>
                <a:spcPct val="150000"/>
              </a:lnSpc>
            </a:pPr>
            <a:r>
              <a:rPr lang="en-US" dirty="0"/>
              <a:t>Be sure to list any key takeaways from the chart for your viewer</a:t>
            </a:r>
          </a:p>
          <a:p>
            <a:pPr>
              <a:lnSpc>
                <a:spcPct val="150000"/>
              </a:lnSpc>
            </a:pPr>
            <a:r>
              <a:rPr lang="en-US" dirty="0"/>
              <a:t>All chart slides should have appropriate titles and sub-titles</a:t>
            </a:r>
          </a:p>
          <a:p>
            <a:pPr>
              <a:lnSpc>
                <a:spcPct val="150000"/>
              </a:lnSpc>
            </a:pPr>
            <a:r>
              <a:rPr lang="en-US" dirty="0"/>
              <a:t>Be sure to include a key for each chart</a:t>
            </a:r>
          </a:p>
          <a:p>
            <a:pPr>
              <a:lnSpc>
                <a:spcPct val="150000"/>
              </a:lnSpc>
            </a:pPr>
            <a:r>
              <a:rPr lang="en-US" dirty="0"/>
              <a:t>Be sure to label axis appropriately</a:t>
            </a:r>
          </a:p>
          <a:p>
            <a:pPr>
              <a:lnSpc>
                <a:spcPct val="150000"/>
              </a:lnSpc>
            </a:pPr>
            <a:endParaRPr lang="en-US" dirty="0">
              <a:solidFill>
                <a:schemeClr val="tx1">
                  <a:alpha val="8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A3819A-DAFC-934D-B67C-5FF2F2C7F9A8}"/>
              </a:ext>
            </a:extLst>
          </p:cNvPr>
          <p:cNvSpPr txBox="1"/>
          <p:nvPr/>
        </p:nvSpPr>
        <p:spPr>
          <a:xfrm rot="16200000">
            <a:off x="-492645" y="3703782"/>
            <a:ext cx="141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Y-Axis Descriptor</a:t>
            </a:r>
          </a:p>
        </p:txBody>
      </p:sp>
    </p:spTree>
    <p:extLst>
      <p:ext uri="{BB962C8B-B14F-4D97-AF65-F5344CB8AC3E}">
        <p14:creationId xmlns:p14="http://schemas.microsoft.com/office/powerpoint/2010/main" val="12784948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64866-C2E5-FA4F-9E16-9A9B3DD10CB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Timeline Slides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AFE0E-36CA-E642-9C78-4646D35A8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70E08-6E0C-7445-B386-E6A0E76FDE62}" type="datetime4">
              <a:rPr lang="en-US" smtClean="0"/>
              <a:t>January 24,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5606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D43DF-B512-2F49-8BA5-0634C73A2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Timeline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ED4405-7F81-D044-B66D-90E170715F4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Aenean </a:t>
            </a:r>
            <a:r>
              <a:rPr lang="en-US" dirty="0" err="1"/>
              <a:t>sagittis</a:t>
            </a:r>
            <a:r>
              <a:rPr lang="en-US" dirty="0"/>
              <a:t>,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efficitur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, </a:t>
            </a:r>
            <a:r>
              <a:rPr lang="en-US" dirty="0" err="1"/>
              <a:t>neque</a:t>
            </a:r>
            <a:r>
              <a:rPr lang="en-US" dirty="0"/>
              <a:t> nisi </a:t>
            </a:r>
            <a:r>
              <a:rPr lang="en-US" dirty="0" err="1"/>
              <a:t>ultricies</a:t>
            </a:r>
            <a:r>
              <a:rPr lang="en-US" dirty="0"/>
              <a:t> nisi.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8E44F9-BC6F-6E4B-A8C1-C34F99E3677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Aenean </a:t>
            </a:r>
            <a:r>
              <a:rPr lang="en-US" dirty="0" err="1"/>
              <a:t>sagittis</a:t>
            </a:r>
            <a:r>
              <a:rPr lang="en-US" dirty="0"/>
              <a:t>,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efficitur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, </a:t>
            </a:r>
            <a:r>
              <a:rPr lang="en-US" dirty="0" err="1"/>
              <a:t>neque</a:t>
            </a:r>
            <a:r>
              <a:rPr lang="en-US" dirty="0"/>
              <a:t> nisi </a:t>
            </a:r>
            <a:r>
              <a:rPr lang="en-US" dirty="0" err="1"/>
              <a:t>ultricies</a:t>
            </a:r>
            <a:r>
              <a:rPr lang="en-US" dirty="0"/>
              <a:t> nisi.</a:t>
            </a:r>
          </a:p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7F584B-1543-0348-B578-ACCE4495400F}"/>
              </a:ext>
            </a:extLst>
          </p:cNvPr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fld id="{F3E9456E-0754-B44C-879E-BC27E5B2F4F8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F8BA51-50A6-7B4E-AE15-E692B97F7C59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18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974E24D-BBA9-4248-819B-1B59388F501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2014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2D6BEBA-438E-AF48-B62F-77EBC36E42C5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2015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51E3E8B-5AFB-474B-96E7-C763ED75A4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0408" y="1658470"/>
            <a:ext cx="9813582" cy="689613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Timeline slides can be used in almost any combination to show the appropriate number of points along the timeline. The timeline can also be used to show route stops.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62010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859C770-6F87-E943-BE7D-D4B77181CEA9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2017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19552D-F5A5-CB40-8DAB-05782BF7844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2018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10525D-5727-5A42-B6F7-90F71D143C2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Aenean </a:t>
            </a:r>
            <a:r>
              <a:rPr lang="en-US" dirty="0" err="1"/>
              <a:t>sagittis</a:t>
            </a:r>
            <a:r>
              <a:rPr lang="en-US" dirty="0"/>
              <a:t>,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efficitur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, </a:t>
            </a:r>
            <a:r>
              <a:rPr lang="en-US" dirty="0" err="1"/>
              <a:t>neque</a:t>
            </a:r>
            <a:r>
              <a:rPr lang="en-US" dirty="0"/>
              <a:t> nisi </a:t>
            </a:r>
            <a:r>
              <a:rPr lang="en-US" dirty="0" err="1"/>
              <a:t>ultricies</a:t>
            </a:r>
            <a:r>
              <a:rPr lang="en-US" dirty="0"/>
              <a:t> nisi.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BEB5465-4182-F941-8282-26CA6099CBC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Aenean </a:t>
            </a:r>
            <a:r>
              <a:rPr lang="en-US" dirty="0" err="1"/>
              <a:t>sagittis</a:t>
            </a:r>
            <a:r>
              <a:rPr lang="en-US" dirty="0"/>
              <a:t>,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efficitur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, </a:t>
            </a:r>
            <a:r>
              <a:rPr lang="en-US" dirty="0" err="1"/>
              <a:t>neque</a:t>
            </a:r>
            <a:r>
              <a:rPr lang="en-US" dirty="0"/>
              <a:t> nisi </a:t>
            </a:r>
            <a:r>
              <a:rPr lang="en-US" dirty="0" err="1"/>
              <a:t>ultricies</a:t>
            </a:r>
            <a:r>
              <a:rPr lang="en-US" dirty="0"/>
              <a:t> nisi.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84AE909-F905-6642-B2EF-BAE5A131DF4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2016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B0894FD-3AA3-9449-ADED-D98F4B7D976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Aenean </a:t>
            </a:r>
            <a:r>
              <a:rPr lang="en-US" dirty="0" err="1"/>
              <a:t>sagittis</a:t>
            </a:r>
            <a:r>
              <a:rPr lang="en-US" dirty="0"/>
              <a:t>,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efficitur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, </a:t>
            </a:r>
            <a:r>
              <a:rPr lang="en-US" dirty="0" err="1"/>
              <a:t>neque</a:t>
            </a:r>
            <a:r>
              <a:rPr lang="en-US" dirty="0"/>
              <a:t> nisi </a:t>
            </a:r>
            <a:r>
              <a:rPr lang="en-US" dirty="0" err="1"/>
              <a:t>ultricies</a:t>
            </a:r>
            <a:r>
              <a:rPr lang="en-US" dirty="0"/>
              <a:t> nisi.</a:t>
            </a:r>
          </a:p>
          <a:p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EF058EC-4BC3-EB46-81E8-273713ECE215}"/>
              </a:ext>
            </a:extLst>
          </p:cNvPr>
          <p:cNvSpPr>
            <a:spLocks noGrp="1"/>
          </p:cNvSpPr>
          <p:nvPr>
            <p:ph type="dt" sz="half" idx="34"/>
          </p:nvPr>
        </p:nvSpPr>
        <p:spPr/>
        <p:txBody>
          <a:bodyPr/>
          <a:lstStyle/>
          <a:p>
            <a:fld id="{F384E608-39E6-DD40-8BFF-1934AEF47923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42FCC0B-A5C5-7640-9DB7-34DC3254CE6E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19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548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90FE5-99D4-524E-B4C9-A63E76C12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Presentation Overview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053A03-F7AE-A740-9632-CD35052733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0408" y="1796948"/>
            <a:ext cx="8141706" cy="455940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b="1" dirty="0">
                <a:solidFill>
                  <a:schemeClr val="tx1">
                    <a:alpha val="80000"/>
                  </a:schemeClr>
                </a:solidFill>
              </a:rPr>
              <a:t>Topic Title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Topic 1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Topic 2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Topic 3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Use icons to illustrate points in presentation like these shown below. Additional icons available on the Hub Marketing page.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CC68F4-EA31-4541-AA14-64F78D2FBAA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6DA2E1DA-74BD-6F46-9670-19ABB58D686A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EEAA10-3AC0-3C43-89EF-69383831F14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2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Picture Placeholder 17">
            <a:extLst>
              <a:ext uri="{FF2B5EF4-FFF2-40B4-BE49-F238E27FC236}">
                <a16:creationId xmlns:a16="http://schemas.microsoft.com/office/drawing/2014/main" id="{A7DE0BB4-8578-CDEE-6C1F-27C043876E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5206" y="5383286"/>
            <a:ext cx="685800" cy="685800"/>
          </a:xfrm>
          <a:prstGeom prst="rect">
            <a:avLst/>
          </a:prstGeom>
        </p:spPr>
      </p:pic>
      <p:pic>
        <p:nvPicPr>
          <p:cNvPr id="7" name="Picture Placeholder 19">
            <a:extLst>
              <a:ext uri="{FF2B5EF4-FFF2-40B4-BE49-F238E27FC236}">
                <a16:creationId xmlns:a16="http://schemas.microsoft.com/office/drawing/2014/main" id="{45D016AA-C493-B19F-0B63-62CD760777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44724" y="5390700"/>
            <a:ext cx="685801" cy="685801"/>
          </a:xfrm>
          <a:prstGeom prst="rect">
            <a:avLst/>
          </a:prstGeom>
        </p:spPr>
      </p:pic>
      <p:pic>
        <p:nvPicPr>
          <p:cNvPr id="8" name="Picture Placeholder 21">
            <a:extLst>
              <a:ext uri="{FF2B5EF4-FFF2-40B4-BE49-F238E27FC236}">
                <a16:creationId xmlns:a16="http://schemas.microsoft.com/office/drawing/2014/main" id="{5E9DBD11-6A56-7286-250A-7E325FEAE3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74243" y="5412472"/>
            <a:ext cx="685800" cy="685800"/>
          </a:xfrm>
          <a:prstGeom prst="rect">
            <a:avLst/>
          </a:prstGeom>
        </p:spPr>
      </p:pic>
      <p:pic>
        <p:nvPicPr>
          <p:cNvPr id="9" name="Picture Placeholder 23">
            <a:extLst>
              <a:ext uri="{FF2B5EF4-FFF2-40B4-BE49-F238E27FC236}">
                <a16:creationId xmlns:a16="http://schemas.microsoft.com/office/drawing/2014/main" id="{A62EAFEB-720B-DFD4-E094-2042B6212F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86198" y="5383286"/>
            <a:ext cx="685800" cy="685800"/>
          </a:xfrm>
          <a:prstGeom prst="rect">
            <a:avLst/>
          </a:prstGeom>
        </p:spPr>
      </p:pic>
      <p:pic>
        <p:nvPicPr>
          <p:cNvPr id="10" name="Picture Placeholder 23">
            <a:extLst>
              <a:ext uri="{FF2B5EF4-FFF2-40B4-BE49-F238E27FC236}">
                <a16:creationId xmlns:a16="http://schemas.microsoft.com/office/drawing/2014/main" id="{E47D34BF-BC00-AB9A-59A6-07C1978850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15716" y="5412472"/>
            <a:ext cx="6858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7645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CDEFB88-EB89-8E41-B373-2312C5E9477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2020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37F7EB-4FB5-3D4B-A3EC-7E7B65F109A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>
            <a:normAutofit fontScale="85000" lnSpcReduction="20000"/>
          </a:bodyPr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69A944-EF9D-9E4D-898D-6F7E95070C9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Aenean </a:t>
            </a:r>
            <a:r>
              <a:rPr lang="en-US" dirty="0" err="1"/>
              <a:t>sagittis</a:t>
            </a:r>
            <a:r>
              <a:rPr lang="en-US" dirty="0"/>
              <a:t>,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efficitur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, </a:t>
            </a:r>
            <a:r>
              <a:rPr lang="en-US" dirty="0" err="1"/>
              <a:t>neque</a:t>
            </a:r>
            <a:r>
              <a:rPr lang="en-US" dirty="0"/>
              <a:t> nisi </a:t>
            </a:r>
            <a:r>
              <a:rPr lang="en-US" dirty="0" err="1"/>
              <a:t>ultricies</a:t>
            </a:r>
            <a:r>
              <a:rPr lang="en-US" dirty="0"/>
              <a:t> nisi.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C84B1C-515A-144A-8D22-9AD83414917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2019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9B53070-13F3-A74F-B06B-CD5B2B41C11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Aenean </a:t>
            </a:r>
            <a:r>
              <a:rPr lang="en-US" dirty="0" err="1"/>
              <a:t>sagittis</a:t>
            </a:r>
            <a:r>
              <a:rPr lang="en-US" dirty="0"/>
              <a:t>,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efficitur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, </a:t>
            </a:r>
            <a:r>
              <a:rPr lang="en-US" dirty="0" err="1"/>
              <a:t>neque</a:t>
            </a:r>
            <a:r>
              <a:rPr lang="en-US" dirty="0"/>
              <a:t> nisi </a:t>
            </a:r>
            <a:r>
              <a:rPr lang="en-US" dirty="0" err="1"/>
              <a:t>ultricies</a:t>
            </a:r>
            <a:r>
              <a:rPr lang="en-US" dirty="0"/>
              <a:t> nisi.</a:t>
            </a:r>
          </a:p>
          <a:p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A63D6B-4A2D-8142-AD1A-78C9BBBB45F9}"/>
              </a:ext>
            </a:extLst>
          </p:cNvPr>
          <p:cNvSpPr>
            <a:spLocks noGrp="1"/>
          </p:cNvSpPr>
          <p:nvPr>
            <p:ph type="dt" sz="half" idx="34"/>
          </p:nvPr>
        </p:nvSpPr>
        <p:spPr/>
        <p:txBody>
          <a:bodyPr/>
          <a:lstStyle/>
          <a:p>
            <a:fld id="{8D07A73A-1746-1F44-82D6-36ECA2ABB3C0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90CD413-3E68-AA4A-9302-56BD0BF58E1B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20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92027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BD0FB-0FF6-354B-A91D-A16CBD8E2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Route Stops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0A901A8-E175-9946-827E-A24CA67D1965}"/>
              </a:ext>
            </a:extLst>
          </p:cNvPr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fld id="{3F7380F0-D478-344A-88BE-1FA425CC81CB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5" name="Picture Placeholder 24" descr="A train on a steel track&#10;&#10;Description automatically generated">
            <a:extLst>
              <a:ext uri="{FF2B5EF4-FFF2-40B4-BE49-F238E27FC236}">
                <a16:creationId xmlns:a16="http://schemas.microsoft.com/office/drawing/2014/main" id="{76A56E49-6FC3-2744-BBD8-D586EAEE456B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7" name="Picture Placeholder 26" descr="A picture containing outdoor, building, track, train&#10;&#10;Description automatically generated">
            <a:extLst>
              <a:ext uri="{FF2B5EF4-FFF2-40B4-BE49-F238E27FC236}">
                <a16:creationId xmlns:a16="http://schemas.microsoft.com/office/drawing/2014/main" id="{26C1D6C8-90BD-454C-9B8D-646CBE445733}"/>
              </a:ext>
            </a:extLst>
          </p:cNvPr>
          <p:cNvPicPr>
            <a:picLocks noGrp="1" noChangeAspect="1"/>
          </p:cNvPicPr>
          <p:nvPr>
            <p:ph type="pic" sz="quarter" idx="35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DB0DB16-BFDC-CF4B-9946-EF238DDBD515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48th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FA185DB-105F-5E4D-9ABD-388711C7DFE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054404" y="5232765"/>
            <a:ext cx="2120631" cy="263525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72nd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26DACA3-71C9-FB4F-978A-90C45518E0FA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>
            <a:noAutofit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Aenean </a:t>
            </a:r>
            <a:r>
              <a:rPr lang="en-US" dirty="0" err="1"/>
              <a:t>sagittis</a:t>
            </a:r>
            <a:r>
              <a:rPr lang="en-US" dirty="0"/>
              <a:t>,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efficitur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, </a:t>
            </a:r>
            <a:r>
              <a:rPr lang="en-US" dirty="0" err="1"/>
              <a:t>neque</a:t>
            </a:r>
            <a:r>
              <a:rPr lang="en-US" dirty="0"/>
              <a:t> nisi </a:t>
            </a:r>
            <a:r>
              <a:rPr lang="en-US" dirty="0" err="1"/>
              <a:t>ultricies</a:t>
            </a:r>
            <a:r>
              <a:rPr lang="en-US" dirty="0"/>
              <a:t> nisi.</a:t>
            </a:r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4FA05E7-696B-574C-B7E1-643730908DAA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>
            <a:noAutofit/>
          </a:bodyPr>
          <a:lstStyle/>
          <a:p>
            <a:r>
              <a:rPr lang="en-US" sz="1800" dirty="0"/>
              <a:t>Lorem ipsum dolor sit </a:t>
            </a:r>
            <a:r>
              <a:rPr lang="en-US" sz="1800" dirty="0" err="1"/>
              <a:t>amet</a:t>
            </a:r>
            <a:r>
              <a:rPr lang="en-US" sz="1800" dirty="0"/>
              <a:t>, </a:t>
            </a:r>
            <a:r>
              <a:rPr lang="en-US" sz="1800" dirty="0" err="1"/>
              <a:t>consectetur</a:t>
            </a:r>
            <a:r>
              <a:rPr lang="en-US" sz="1800" dirty="0"/>
              <a:t> </a:t>
            </a:r>
            <a:r>
              <a:rPr lang="en-US" sz="1800" dirty="0" err="1"/>
              <a:t>adipiscing</a:t>
            </a:r>
            <a:r>
              <a:rPr lang="en-US" sz="1800" dirty="0"/>
              <a:t> </a:t>
            </a:r>
            <a:r>
              <a:rPr lang="en-US" sz="1800" dirty="0" err="1"/>
              <a:t>elit</a:t>
            </a:r>
            <a:r>
              <a:rPr lang="en-US" sz="1800" dirty="0"/>
              <a:t>. Aenean </a:t>
            </a:r>
            <a:r>
              <a:rPr lang="en-US" sz="1800" dirty="0" err="1"/>
              <a:t>sagittis</a:t>
            </a:r>
            <a:r>
              <a:rPr lang="en-US" sz="1800" dirty="0"/>
              <a:t>, </a:t>
            </a:r>
            <a:r>
              <a:rPr lang="en-US" sz="1800" dirty="0" err="1"/>
              <a:t>massa</a:t>
            </a:r>
            <a:r>
              <a:rPr lang="en-US" sz="1800" dirty="0"/>
              <a:t> </a:t>
            </a:r>
            <a:r>
              <a:rPr lang="en-US" sz="1800" dirty="0" err="1"/>
              <a:t>quis</a:t>
            </a:r>
            <a:r>
              <a:rPr lang="en-US" sz="1800" dirty="0"/>
              <a:t> </a:t>
            </a:r>
            <a:r>
              <a:rPr lang="en-US" sz="1800" dirty="0" err="1"/>
              <a:t>efficitur</a:t>
            </a:r>
            <a:r>
              <a:rPr lang="en-US" sz="1800" dirty="0"/>
              <a:t> </a:t>
            </a:r>
            <a:r>
              <a:rPr lang="en-US" sz="1800" dirty="0" err="1"/>
              <a:t>finibus</a:t>
            </a:r>
            <a:r>
              <a:rPr lang="en-US" sz="1800" dirty="0"/>
              <a:t>, </a:t>
            </a:r>
            <a:r>
              <a:rPr lang="en-US" sz="1800" dirty="0" err="1"/>
              <a:t>neque</a:t>
            </a:r>
            <a:r>
              <a:rPr lang="en-US" sz="1800" dirty="0"/>
              <a:t> nisi </a:t>
            </a:r>
            <a:r>
              <a:rPr lang="en-US" sz="1800" dirty="0" err="1"/>
              <a:t>ultricies</a:t>
            </a:r>
            <a:r>
              <a:rPr lang="en-US" sz="1800" dirty="0"/>
              <a:t> nisi.</a:t>
            </a:r>
          </a:p>
          <a:p>
            <a:endParaRPr lang="en-US" sz="1800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0B36D53-0A06-6B45-BEF1-F39E5D5EC00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0408" y="1620928"/>
            <a:ext cx="9813582" cy="689613"/>
          </a:xfrm>
        </p:spPr>
        <p:txBody>
          <a:bodyPr>
            <a:normAutofit fontScale="92500"/>
          </a:bodyPr>
          <a:lstStyle/>
          <a:p>
            <a:r>
              <a:rPr lang="en-US" dirty="0"/>
              <a:t>Timeline slides can be used in almost any combination to show the appropriate number of points along the timeline. The timeline can also be used to show route stops. 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63FAEC66-1A98-BF43-8326-7DBB1AE2D594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21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2494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Placeholder 41" descr="A train is parked on the side of a road&#10;&#10;Description automatically generated">
            <a:extLst>
              <a:ext uri="{FF2B5EF4-FFF2-40B4-BE49-F238E27FC236}">
                <a16:creationId xmlns:a16="http://schemas.microsoft.com/office/drawing/2014/main" id="{E15072F9-E0DB-5840-9C48-07F49639500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4" name="Picture Placeholder 43" descr="A train on a steel track&#10;&#10;Description automatically generated">
            <a:extLst>
              <a:ext uri="{FF2B5EF4-FFF2-40B4-BE49-F238E27FC236}">
                <a16:creationId xmlns:a16="http://schemas.microsoft.com/office/drawing/2014/main" id="{9AEF8204-C02A-6247-BCA1-787DBFC0812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86C693-E1C2-B74A-BC8C-16E485EF6F4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104th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3F35B3-AA9F-5441-8EBC-4D2B7EC52AA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112th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7071A74-4AEB-A24A-8D54-36FC0B18F32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Aenean </a:t>
            </a:r>
            <a:r>
              <a:rPr lang="en-US" dirty="0" err="1"/>
              <a:t>sagittis</a:t>
            </a:r>
            <a:r>
              <a:rPr lang="en-US" dirty="0"/>
              <a:t>,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efficitur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, </a:t>
            </a:r>
            <a:r>
              <a:rPr lang="en-US" dirty="0" err="1"/>
              <a:t>neque</a:t>
            </a:r>
            <a:r>
              <a:rPr lang="en-US" dirty="0"/>
              <a:t> nisi </a:t>
            </a:r>
            <a:r>
              <a:rPr lang="en-US" dirty="0" err="1"/>
              <a:t>ultricies</a:t>
            </a:r>
            <a:r>
              <a:rPr lang="en-US" dirty="0"/>
              <a:t> nisi.</a:t>
            </a:r>
          </a:p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654C6CF-B1D9-8541-8765-30C2E1997CA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>
            <a:noAutofit/>
          </a:bodyPr>
          <a:lstStyle/>
          <a:p>
            <a:r>
              <a:rPr lang="en-US" sz="1800" dirty="0"/>
              <a:t>Lorem ipsum dolor sit </a:t>
            </a:r>
            <a:r>
              <a:rPr lang="en-US" sz="1800" dirty="0" err="1"/>
              <a:t>amet</a:t>
            </a:r>
            <a:r>
              <a:rPr lang="en-US" sz="1800" dirty="0"/>
              <a:t>, </a:t>
            </a:r>
            <a:r>
              <a:rPr lang="en-US" sz="1800" dirty="0" err="1"/>
              <a:t>consectetur</a:t>
            </a:r>
            <a:r>
              <a:rPr lang="en-US" sz="1800" dirty="0"/>
              <a:t> </a:t>
            </a:r>
            <a:r>
              <a:rPr lang="en-US" sz="1800" dirty="0" err="1"/>
              <a:t>adipiscing</a:t>
            </a:r>
            <a:r>
              <a:rPr lang="en-US" sz="1800" dirty="0"/>
              <a:t> </a:t>
            </a:r>
            <a:r>
              <a:rPr lang="en-US" sz="1800" dirty="0" err="1"/>
              <a:t>elit</a:t>
            </a:r>
            <a:r>
              <a:rPr lang="en-US" sz="1800" dirty="0"/>
              <a:t>. Aenean </a:t>
            </a:r>
            <a:r>
              <a:rPr lang="en-US" sz="1800" dirty="0" err="1"/>
              <a:t>sagittis</a:t>
            </a:r>
            <a:r>
              <a:rPr lang="en-US" sz="1800" dirty="0"/>
              <a:t>, </a:t>
            </a:r>
            <a:r>
              <a:rPr lang="en-US" sz="1800" dirty="0" err="1"/>
              <a:t>massa</a:t>
            </a:r>
            <a:r>
              <a:rPr lang="en-US" sz="1800" dirty="0"/>
              <a:t> </a:t>
            </a:r>
            <a:r>
              <a:rPr lang="en-US" sz="1800" dirty="0" err="1"/>
              <a:t>quis</a:t>
            </a:r>
            <a:r>
              <a:rPr lang="en-US" sz="1800" dirty="0"/>
              <a:t> </a:t>
            </a:r>
            <a:r>
              <a:rPr lang="en-US" sz="1800" dirty="0" err="1"/>
              <a:t>efficitur</a:t>
            </a:r>
            <a:r>
              <a:rPr lang="en-US" sz="1800" dirty="0"/>
              <a:t> </a:t>
            </a:r>
            <a:r>
              <a:rPr lang="en-US" sz="1800" dirty="0" err="1"/>
              <a:t>finibus</a:t>
            </a:r>
            <a:r>
              <a:rPr lang="en-US" sz="1800" dirty="0"/>
              <a:t>, </a:t>
            </a:r>
            <a:r>
              <a:rPr lang="en-US" sz="1800" dirty="0" err="1"/>
              <a:t>neque</a:t>
            </a:r>
            <a:r>
              <a:rPr lang="en-US" sz="1800" dirty="0"/>
              <a:t> nisi </a:t>
            </a:r>
            <a:r>
              <a:rPr lang="en-US" sz="1800" dirty="0" err="1"/>
              <a:t>ultricies</a:t>
            </a:r>
            <a:r>
              <a:rPr lang="en-US" sz="1800" dirty="0"/>
              <a:t> nisi.</a:t>
            </a:r>
          </a:p>
          <a:p>
            <a:endParaRPr lang="en-US" sz="180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4885363-7536-E34B-A17C-C07E86C1944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88th</a:t>
            </a:r>
          </a:p>
        </p:txBody>
      </p:sp>
      <p:pic>
        <p:nvPicPr>
          <p:cNvPr id="38" name="Picture Placeholder 37" descr="A car parked on the side of a road&#10;&#10;Description automatically generated">
            <a:extLst>
              <a:ext uri="{FF2B5EF4-FFF2-40B4-BE49-F238E27FC236}">
                <a16:creationId xmlns:a16="http://schemas.microsoft.com/office/drawing/2014/main" id="{C173C504-9B93-E64E-92EA-B79E94BC5DF4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069F0FC-D3CD-7349-8AA8-A48B507B541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Aenean </a:t>
            </a:r>
            <a:r>
              <a:rPr lang="en-US" dirty="0" err="1"/>
              <a:t>sagittis</a:t>
            </a:r>
            <a:r>
              <a:rPr lang="en-US" dirty="0"/>
              <a:t>,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efficitur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, </a:t>
            </a:r>
            <a:r>
              <a:rPr lang="en-US" dirty="0" err="1"/>
              <a:t>neque</a:t>
            </a:r>
            <a:r>
              <a:rPr lang="en-US" dirty="0"/>
              <a:t> nisi </a:t>
            </a:r>
            <a:r>
              <a:rPr lang="en-US" dirty="0" err="1"/>
              <a:t>ultricies</a:t>
            </a:r>
            <a:r>
              <a:rPr lang="en-US" dirty="0"/>
              <a:t> nisi.</a:t>
            </a:r>
          </a:p>
          <a:p>
            <a:endParaRPr lang="en-US" dirty="0"/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A2FF8309-4279-794B-B0F9-E74AC1D4EC8E}"/>
              </a:ext>
            </a:extLst>
          </p:cNvPr>
          <p:cNvSpPr>
            <a:spLocks noGrp="1"/>
          </p:cNvSpPr>
          <p:nvPr>
            <p:ph type="dt" sz="half" idx="34"/>
          </p:nvPr>
        </p:nvSpPr>
        <p:spPr/>
        <p:txBody>
          <a:bodyPr/>
          <a:lstStyle/>
          <a:p>
            <a:fld id="{37AF7BCE-CA30-1D4C-8172-54C281E04A05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0D360B15-43A8-4E43-9FF0-BF02874FB21E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22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31672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Placeholder 19" descr="A large long train on a highway&#10;&#10;Description automatically generated">
            <a:extLst>
              <a:ext uri="{FF2B5EF4-FFF2-40B4-BE49-F238E27FC236}">
                <a16:creationId xmlns:a16="http://schemas.microsoft.com/office/drawing/2014/main" id="{8266BE9E-E98B-7443-9268-9B62E6CCB52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096217-378E-5C42-9030-B613CF786E0D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/>
              <a:t>Skyview Bridge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A621C9-897B-3546-BB2C-6C63BD69628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END ROUTE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034579-8D77-694E-9AC3-C87BE1FDD1C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Aenean </a:t>
            </a:r>
            <a:r>
              <a:rPr lang="en-US" dirty="0" err="1"/>
              <a:t>sagittis</a:t>
            </a:r>
            <a:r>
              <a:rPr lang="en-US" dirty="0"/>
              <a:t>,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efficitur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, </a:t>
            </a:r>
            <a:r>
              <a:rPr lang="en-US" dirty="0" err="1"/>
              <a:t>neque</a:t>
            </a:r>
            <a:r>
              <a:rPr lang="en-US" dirty="0"/>
              <a:t> nisi </a:t>
            </a:r>
            <a:r>
              <a:rPr lang="en-US" dirty="0" err="1"/>
              <a:t>ultricies</a:t>
            </a:r>
            <a:r>
              <a:rPr lang="en-US" dirty="0"/>
              <a:t> nisi.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7701B72-CD15-3B49-9E81-D8249FA1F21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124th</a:t>
            </a:r>
          </a:p>
        </p:txBody>
      </p:sp>
      <p:pic>
        <p:nvPicPr>
          <p:cNvPr id="16" name="Picture Placeholder 15" descr="A train on a steel track&#10;&#10;Description automatically generated">
            <a:extLst>
              <a:ext uri="{FF2B5EF4-FFF2-40B4-BE49-F238E27FC236}">
                <a16:creationId xmlns:a16="http://schemas.microsoft.com/office/drawing/2014/main" id="{D13F9ACE-C198-6A4F-B7FD-315CF1219510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4EC8F06-D9CD-8A45-9EE4-DEEC7243A9EC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Aenean </a:t>
            </a:r>
            <a:r>
              <a:rPr lang="en-US" dirty="0" err="1"/>
              <a:t>sagittis</a:t>
            </a:r>
            <a:r>
              <a:rPr lang="en-US" dirty="0"/>
              <a:t>,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efficitur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, </a:t>
            </a:r>
            <a:r>
              <a:rPr lang="en-US" dirty="0" err="1"/>
              <a:t>neque</a:t>
            </a:r>
            <a:r>
              <a:rPr lang="en-US" dirty="0"/>
              <a:t> nisi </a:t>
            </a:r>
            <a:r>
              <a:rPr lang="en-US" dirty="0" err="1"/>
              <a:t>ultricies</a:t>
            </a:r>
            <a:r>
              <a:rPr lang="en-US" dirty="0"/>
              <a:t> nisi.</a:t>
            </a:r>
          </a:p>
          <a:p>
            <a:endParaRPr lang="en-US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E7BBDA14-9968-C94D-B407-185B11937C62}"/>
              </a:ext>
            </a:extLst>
          </p:cNvPr>
          <p:cNvSpPr>
            <a:spLocks noGrp="1"/>
          </p:cNvSpPr>
          <p:nvPr>
            <p:ph type="dt" sz="half" idx="34"/>
          </p:nvPr>
        </p:nvSpPr>
        <p:spPr/>
        <p:txBody>
          <a:bodyPr/>
          <a:lstStyle/>
          <a:p>
            <a:fld id="{356FCC0E-772D-684C-BB35-1DEA01CAD6B7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87FC0530-7B6F-EE4F-85AF-9FA2E7069A61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0849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524FC-8124-F046-AF64-2323405AEC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Mockup Slides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E3EA37-EE2B-8847-8A24-94B1D12A518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Use the mockup slides to represent a mobile or desktop mockup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B3F495-E4B9-E548-B7DA-C6A93051B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B6407-7038-0448-A1BB-EE9CBF0C0FBF}" type="datetime4">
              <a:rPr lang="en-US" smtClean="0"/>
              <a:t>January 24, 2023</a:t>
            </a:fld>
            <a:endParaRPr lang="en-US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3AD8DF58-19D5-944E-966C-809F17427E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320" t="-17754" r="-983" b="-17416"/>
          <a:stretch/>
        </p:blipFill>
        <p:spPr>
          <a:xfrm>
            <a:off x="622300" y="647700"/>
            <a:ext cx="1587500" cy="1587500"/>
          </a:xfrm>
        </p:spPr>
      </p:pic>
    </p:spTree>
    <p:extLst>
      <p:ext uri="{BB962C8B-B14F-4D97-AF65-F5344CB8AC3E}">
        <p14:creationId xmlns:p14="http://schemas.microsoft.com/office/powerpoint/2010/main" val="29475112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1A132-4DC7-4941-A0DC-4B56329E2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Mockup Best Practices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7D0BD7-A5E4-5F41-AD20-373F357B842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To mockup any mobile or laptop display, use one of the appropriate mockup slides then drag and drop your image. </a:t>
            </a:r>
          </a:p>
          <a:p>
            <a:pPr>
              <a:lnSpc>
                <a:spcPct val="150000"/>
              </a:lnSpc>
            </a:pPr>
            <a:r>
              <a:rPr lang="en-US" dirty="0"/>
              <a:t>If needed, use the image formatting tips from Image Best Practices slide to appropriately fit an image in a mockup. </a:t>
            </a:r>
          </a:p>
          <a:p>
            <a:pPr>
              <a:lnSpc>
                <a:spcPct val="150000"/>
              </a:lnSpc>
            </a:pPr>
            <a:r>
              <a:rPr lang="en-US" dirty="0"/>
              <a:t>The phone mockup with multiple screens (next slide) is intended to show various pages of an app or website. </a:t>
            </a:r>
          </a:p>
        </p:txBody>
      </p:sp>
      <p:pic>
        <p:nvPicPr>
          <p:cNvPr id="8" name="Picture Placeholder 7" descr="RTD logo in phone mockup">
            <a:extLst>
              <a:ext uri="{FF2B5EF4-FFF2-40B4-BE49-F238E27FC236}">
                <a16:creationId xmlns:a16="http://schemas.microsoft.com/office/drawing/2014/main" id="{82D16494-5078-DA44-B1F0-2C163DC84DC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836" t="-64544" r="-11258" b="-59968"/>
          <a:stretch/>
        </p:blipFill>
        <p:spPr>
          <a:xfrm>
            <a:off x="9226193" y="2013736"/>
            <a:ext cx="1684695" cy="2976080"/>
          </a:xfr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C5C6F5-53EB-3242-AB84-5296A284C2D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CC2C1E0B-EC16-164F-AE07-C75E7D494DE0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85DFC89-01F8-EB47-BC61-E091565C6B2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25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5132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0E8457-0012-7446-B982-A97F6BD80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Phone Mockup with Multiple Screens</a:t>
            </a:r>
          </a:p>
        </p:txBody>
      </p:sp>
      <p:pic>
        <p:nvPicPr>
          <p:cNvPr id="15" name="Picture Placeholder 1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30CC79EA-337B-F047-9C71-07856ADD1E2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7" name="Picture Placeholder 16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C6E52420-5478-CA40-9828-9B6F64D5EEA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9" name="Picture Placeholder 18" descr="Graphical user interface, timeline&#10;&#10;Description automatically generated">
            <a:extLst>
              <a:ext uri="{FF2B5EF4-FFF2-40B4-BE49-F238E27FC236}">
                <a16:creationId xmlns:a16="http://schemas.microsoft.com/office/drawing/2014/main" id="{E3B8F940-DB8A-E644-95F1-25E9376EF77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1" name="Picture Placeholder 10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B45B7398-F3CB-4F40-940E-3889A8EED3A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3" name="Picture Placeholder 12" descr="Timeline&#10;&#10;Description automatically generated">
            <a:extLst>
              <a:ext uri="{FF2B5EF4-FFF2-40B4-BE49-F238E27FC236}">
                <a16:creationId xmlns:a16="http://schemas.microsoft.com/office/drawing/2014/main" id="{D0908A80-3F4B-734B-AE89-C39DF255B6C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64D3F98-B66C-4049-B352-69010F76712C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EDF6F579-645A-1444-9EB7-C7006BA7D029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0599D0E5-51B8-8143-923E-9C478666A8A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26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26707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0D5B2F-E580-FD41-93CD-EFA235408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Laptop Mockup</a:t>
            </a:r>
          </a:p>
        </p:txBody>
      </p:sp>
      <p:pic>
        <p:nvPicPr>
          <p:cNvPr id="7" name="Picture Placeholder 6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766827A3-F94B-8B48-9B99-67F61733773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59794" y="2231923"/>
            <a:ext cx="5620086" cy="3535214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3AEC37-4E07-AA41-899C-09E5739918A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1DF6986-FC5B-9346-BA2B-C8506BA3F05E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9F65580-DA31-C843-976F-17FCAEDE15E5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27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3738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524FC-8124-F046-AF64-2323405AEC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Icon Library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E3EA37-EE2B-8847-8A24-94B1D12A518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Using Icon Library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12D6E4-9F7E-5D48-BE81-0429BD0FE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BB313-229C-C846-B029-DF3674026FD0}" type="datetime4">
              <a:rPr lang="en-US" smtClean="0"/>
              <a:t>January 24, 2023</a:t>
            </a:fld>
            <a:endParaRPr lang="en-US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3AD8DF58-19D5-944E-966C-809F17427E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screen">
            <a:clrChange>
              <a:clrFrom>
                <a:srgbClr val="FFFFFF">
                  <a:alpha val="0"/>
                </a:srgbClr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9948" t="-1504" r="-20697" b="-2251"/>
          <a:stretch/>
        </p:blipFill>
        <p:spPr>
          <a:xfrm>
            <a:off x="622300" y="647700"/>
            <a:ext cx="1587500" cy="1587500"/>
          </a:xfrm>
        </p:spPr>
      </p:pic>
    </p:spTree>
    <p:extLst>
      <p:ext uri="{BB962C8B-B14F-4D97-AF65-F5344CB8AC3E}">
        <p14:creationId xmlns:p14="http://schemas.microsoft.com/office/powerpoint/2010/main" val="19195503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1BA65-847D-BA4E-9491-A78B4BCDE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RTD icons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1DB0EF-2A06-5F44-B223-644339F1C6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0408" y="1796948"/>
            <a:ext cx="7089256" cy="4559402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If an RTD icon is available to be used, always use that icon as your first option. Ex: RTD Bus vs. Bus “From Icons…”</a:t>
            </a:r>
          </a:p>
          <a:p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Any icon placed in the PowerPoint should be red on a white background or white on a red background</a:t>
            </a:r>
          </a:p>
          <a:p>
            <a:r>
              <a:rPr lang="en-US" dirty="0"/>
              <a:t>To change the color of an RTD Icon: </a:t>
            </a:r>
          </a:p>
          <a:p>
            <a:pPr lvl="1"/>
            <a:r>
              <a:rPr lang="en-US" dirty="0"/>
              <a:t>Click on the image </a:t>
            </a:r>
            <a:r>
              <a:rPr lang="en-US" dirty="0">
                <a:solidFill>
                  <a:schemeClr val="accent1"/>
                </a:solidFill>
              </a:rPr>
              <a:t>&gt;</a:t>
            </a:r>
            <a:r>
              <a:rPr lang="en-US" dirty="0"/>
              <a:t> Picture Format </a:t>
            </a:r>
            <a:r>
              <a:rPr lang="en-US" dirty="0">
                <a:solidFill>
                  <a:schemeClr val="accent1"/>
                </a:solidFill>
              </a:rPr>
              <a:t>&gt;</a:t>
            </a:r>
            <a:r>
              <a:rPr lang="en-US" dirty="0"/>
              <a:t> Color</a:t>
            </a:r>
          </a:p>
          <a:p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On the Section Title Slides, use ONLY icons, not images when adding visual interest to the slide </a:t>
            </a:r>
          </a:p>
          <a:p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RTD Icons can be dragged and dropped from this PowerPoint to any other PowerPoint </a:t>
            </a:r>
          </a:p>
          <a:p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Full RTD Icon library is also on the Hub and can be downloaded for use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8" name="Picture Placeholder 7" descr="Right click on the photo, Choose Change Picture, From Icons... ">
            <a:extLst>
              <a:ext uri="{FF2B5EF4-FFF2-40B4-BE49-F238E27FC236}">
                <a16:creationId xmlns:a16="http://schemas.microsoft.com/office/drawing/2014/main" id="{297D7120-0DF1-0240-AD32-B1A967251A1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458DFC-B926-1142-AD3D-EB09D7467B63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04E85FC-C039-E849-A6EE-08C94762A011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979A56-53D3-804A-BFA9-A1F67824E9C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29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087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14D3E-F8CF-5B41-9AFB-731504377B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Best Practices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D9E913E-4033-4046-A6C2-33371816DA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7412AA7-44BC-E344-9FAC-8537D311A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B5E81-2C92-C449-8CD3-180487FA55DF}" type="datetime4">
              <a:rPr lang="en-US" smtClean="0"/>
              <a:t>January 24, 2023</a:t>
            </a:fld>
            <a:endParaRPr lang="en-US" dirty="0"/>
          </a:p>
        </p:txBody>
      </p:sp>
      <p:pic>
        <p:nvPicPr>
          <p:cNvPr id="7" name="Picture Placeholder 6" descr="Icon&#10;&#10;Description automatically generated">
            <a:extLst>
              <a:ext uri="{FF2B5EF4-FFF2-40B4-BE49-F238E27FC236}">
                <a16:creationId xmlns:a16="http://schemas.microsoft.com/office/drawing/2014/main" id="{927218BC-56F0-834B-813B-DC933252922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3295" t="-15493" r="-17429" b="-19631"/>
          <a:stretch/>
        </p:blipFill>
        <p:spPr>
          <a:xfrm>
            <a:off x="622300" y="647700"/>
            <a:ext cx="1587500" cy="1587500"/>
          </a:xfrm>
        </p:spPr>
      </p:pic>
    </p:spTree>
    <p:extLst>
      <p:ext uri="{BB962C8B-B14F-4D97-AF65-F5344CB8AC3E}">
        <p14:creationId xmlns:p14="http://schemas.microsoft.com/office/powerpoint/2010/main" val="22361154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1BA65-847D-BA4E-9491-A78B4BCDE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non-RTD icons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1DB0EF-2A06-5F44-B223-644339F1C6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If an icon can not be found in the RTD icon library, you can right click on the image box and follow the steps laid out in the photo on the right </a:t>
            </a:r>
          </a:p>
          <a:p>
            <a:pPr lvl="1"/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When selecting a non-RTD icon, choose the outlined version over the filled version if the option is there </a:t>
            </a:r>
          </a:p>
          <a:p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Any icon placed in the PowerPoint should be red on a white background or white on a red background</a:t>
            </a:r>
          </a:p>
          <a:p>
            <a:pPr lvl="1"/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To change the color of a non-RTD icon, click on the icon </a:t>
            </a:r>
            <a:r>
              <a:rPr lang="en-US" dirty="0">
                <a:solidFill>
                  <a:schemeClr val="accent1">
                    <a:alpha val="80000"/>
                  </a:schemeClr>
                </a:solidFill>
              </a:rPr>
              <a:t>&gt;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 choose Graphics Format in the top menu </a:t>
            </a:r>
            <a:r>
              <a:rPr lang="en-US" dirty="0">
                <a:solidFill>
                  <a:schemeClr val="accent1">
                    <a:alpha val="80000"/>
                  </a:schemeClr>
                </a:solidFill>
              </a:rPr>
              <a:t>&gt;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 change the Graphics Fill </a:t>
            </a:r>
          </a:p>
          <a:p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RTD icons are available in the following slides</a:t>
            </a:r>
          </a:p>
          <a:p>
            <a:endParaRPr lang="en-US" dirty="0"/>
          </a:p>
        </p:txBody>
      </p:sp>
      <p:pic>
        <p:nvPicPr>
          <p:cNvPr id="8" name="Picture Placeholder 7" descr="Right click on the photo, Choose Change Picture, From Icons... ">
            <a:extLst>
              <a:ext uri="{FF2B5EF4-FFF2-40B4-BE49-F238E27FC236}">
                <a16:creationId xmlns:a16="http://schemas.microsoft.com/office/drawing/2014/main" id="{297D7120-0DF1-0240-AD32-B1A967251A1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458DFC-B926-1142-AD3D-EB09D7467B63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04E85FC-C039-E849-A6EE-08C94762A011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979A56-53D3-804A-BFA9-A1F67824E9C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30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658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con">
            <a:extLst>
              <a:ext uri="{FF2B5EF4-FFF2-40B4-BE49-F238E27FC236}">
                <a16:creationId xmlns:a16="http://schemas.microsoft.com/office/drawing/2014/main" id="{2C841223-B3E3-2D4B-B6D6-B31AC5776A4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8173" y="2587014"/>
            <a:ext cx="914400" cy="914400"/>
          </a:xfrm>
          <a:prstGeom prst="rect">
            <a:avLst/>
          </a:prstGeom>
        </p:spPr>
      </p:pic>
      <p:pic>
        <p:nvPicPr>
          <p:cNvPr id="5" name="Picture 4" descr="Icon">
            <a:extLst>
              <a:ext uri="{FF2B5EF4-FFF2-40B4-BE49-F238E27FC236}">
                <a16:creationId xmlns:a16="http://schemas.microsoft.com/office/drawing/2014/main" id="{46715B7D-5E42-6848-B755-6A1EC301C49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8173" y="1444487"/>
            <a:ext cx="914400" cy="914400"/>
          </a:xfrm>
          <a:prstGeom prst="rect">
            <a:avLst/>
          </a:prstGeom>
        </p:spPr>
      </p:pic>
      <p:pic>
        <p:nvPicPr>
          <p:cNvPr id="7" name="Picture 6" descr="Icon">
            <a:extLst>
              <a:ext uri="{FF2B5EF4-FFF2-40B4-BE49-F238E27FC236}">
                <a16:creationId xmlns:a16="http://schemas.microsoft.com/office/drawing/2014/main" id="{80E6B25F-1FBE-5748-8433-5D0E032FCA7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581" y="3875457"/>
            <a:ext cx="914400" cy="914400"/>
          </a:xfrm>
          <a:prstGeom prst="rect">
            <a:avLst/>
          </a:prstGeom>
        </p:spPr>
      </p:pic>
      <p:pic>
        <p:nvPicPr>
          <p:cNvPr id="9" name="Picture 8" descr="Icon">
            <a:extLst>
              <a:ext uri="{FF2B5EF4-FFF2-40B4-BE49-F238E27FC236}">
                <a16:creationId xmlns:a16="http://schemas.microsoft.com/office/drawing/2014/main" id="{727DE19D-16C6-3042-8D14-AED6EBDF5E8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0377" y="3875457"/>
            <a:ext cx="914400" cy="914400"/>
          </a:xfrm>
          <a:prstGeom prst="rect">
            <a:avLst/>
          </a:prstGeom>
        </p:spPr>
      </p:pic>
      <p:pic>
        <p:nvPicPr>
          <p:cNvPr id="11" name="Picture 10" descr="Icon">
            <a:extLst>
              <a:ext uri="{FF2B5EF4-FFF2-40B4-BE49-F238E27FC236}">
                <a16:creationId xmlns:a16="http://schemas.microsoft.com/office/drawing/2014/main" id="{EC39DC7E-A46F-694E-BC57-F5F8100168A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581" y="2587014"/>
            <a:ext cx="914400" cy="914400"/>
          </a:xfrm>
          <a:prstGeom prst="rect">
            <a:avLst/>
          </a:prstGeom>
        </p:spPr>
      </p:pic>
      <p:pic>
        <p:nvPicPr>
          <p:cNvPr id="13" name="Picture 12" descr="Icon">
            <a:extLst>
              <a:ext uri="{FF2B5EF4-FFF2-40B4-BE49-F238E27FC236}">
                <a16:creationId xmlns:a16="http://schemas.microsoft.com/office/drawing/2014/main" id="{2948D63C-301F-1F48-A244-6AAB7B4C7FF0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8173" y="3875457"/>
            <a:ext cx="914400" cy="914400"/>
          </a:xfrm>
          <a:prstGeom prst="rect">
            <a:avLst/>
          </a:prstGeom>
        </p:spPr>
      </p:pic>
      <p:pic>
        <p:nvPicPr>
          <p:cNvPr id="15" name="Picture 14" descr="Icon">
            <a:extLst>
              <a:ext uri="{FF2B5EF4-FFF2-40B4-BE49-F238E27FC236}">
                <a16:creationId xmlns:a16="http://schemas.microsoft.com/office/drawing/2014/main" id="{A9279DD1-F282-CC4D-B212-1514C1F9AF7A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6479" y="3875457"/>
            <a:ext cx="914400" cy="914400"/>
          </a:xfrm>
          <a:prstGeom prst="rect">
            <a:avLst/>
          </a:prstGeom>
        </p:spPr>
      </p:pic>
      <p:pic>
        <p:nvPicPr>
          <p:cNvPr id="17" name="Picture 16" descr="Icon">
            <a:extLst>
              <a:ext uri="{FF2B5EF4-FFF2-40B4-BE49-F238E27FC236}">
                <a16:creationId xmlns:a16="http://schemas.microsoft.com/office/drawing/2014/main" id="{10626349-245D-EE41-B2AA-C763F6161827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9068" y="1444487"/>
            <a:ext cx="914400" cy="914400"/>
          </a:xfrm>
          <a:prstGeom prst="rect">
            <a:avLst/>
          </a:prstGeom>
        </p:spPr>
      </p:pic>
      <p:pic>
        <p:nvPicPr>
          <p:cNvPr id="19" name="Picture 18" descr="Icon">
            <a:extLst>
              <a:ext uri="{FF2B5EF4-FFF2-40B4-BE49-F238E27FC236}">
                <a16:creationId xmlns:a16="http://schemas.microsoft.com/office/drawing/2014/main" id="{EA1C636A-C310-C548-BB8F-427A6FA5A48A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581" y="1444487"/>
            <a:ext cx="914400" cy="914400"/>
          </a:xfrm>
          <a:prstGeom prst="rect">
            <a:avLst/>
          </a:prstGeom>
        </p:spPr>
      </p:pic>
      <p:pic>
        <p:nvPicPr>
          <p:cNvPr id="21" name="Picture 20" descr="Icon">
            <a:extLst>
              <a:ext uri="{FF2B5EF4-FFF2-40B4-BE49-F238E27FC236}">
                <a16:creationId xmlns:a16="http://schemas.microsoft.com/office/drawing/2014/main" id="{BCAA1714-8D3D-3D4E-8607-48DC39551C64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2073" y="3875457"/>
            <a:ext cx="914400" cy="914400"/>
          </a:xfrm>
          <a:prstGeom prst="rect">
            <a:avLst/>
          </a:prstGeom>
        </p:spPr>
      </p:pic>
      <p:pic>
        <p:nvPicPr>
          <p:cNvPr id="23" name="Picture 22" descr="Icon">
            <a:extLst>
              <a:ext uri="{FF2B5EF4-FFF2-40B4-BE49-F238E27FC236}">
                <a16:creationId xmlns:a16="http://schemas.microsoft.com/office/drawing/2014/main" id="{8AF1554F-2CD8-C240-9F4A-87F4D6E9C83C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4275" y="3875457"/>
            <a:ext cx="914400" cy="914400"/>
          </a:xfrm>
          <a:prstGeom prst="rect">
            <a:avLst/>
          </a:prstGeom>
        </p:spPr>
      </p:pic>
      <p:pic>
        <p:nvPicPr>
          <p:cNvPr id="25" name="Picture 24" descr="Icon">
            <a:extLst>
              <a:ext uri="{FF2B5EF4-FFF2-40B4-BE49-F238E27FC236}">
                <a16:creationId xmlns:a16="http://schemas.microsoft.com/office/drawing/2014/main" id="{E5CF4BCE-CB29-7548-A0E0-3B62E965C496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2073" y="1444487"/>
            <a:ext cx="914400" cy="914400"/>
          </a:xfrm>
          <a:prstGeom prst="rect">
            <a:avLst/>
          </a:prstGeom>
        </p:spPr>
      </p:pic>
      <p:pic>
        <p:nvPicPr>
          <p:cNvPr id="27" name="Picture 26" descr="Icon">
            <a:extLst>
              <a:ext uri="{FF2B5EF4-FFF2-40B4-BE49-F238E27FC236}">
                <a16:creationId xmlns:a16="http://schemas.microsoft.com/office/drawing/2014/main" id="{080021AF-06B8-474F-A9D8-B3EDC541413B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2073" y="2587014"/>
            <a:ext cx="914400" cy="914400"/>
          </a:xfrm>
          <a:prstGeom prst="rect">
            <a:avLst/>
          </a:prstGeom>
        </p:spPr>
      </p:pic>
      <p:pic>
        <p:nvPicPr>
          <p:cNvPr id="29" name="Picture 28" descr="Icon">
            <a:extLst>
              <a:ext uri="{FF2B5EF4-FFF2-40B4-BE49-F238E27FC236}">
                <a16:creationId xmlns:a16="http://schemas.microsoft.com/office/drawing/2014/main" id="{5CCFCCB7-F0E4-0F4A-B088-234D1F457625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4275" y="1444487"/>
            <a:ext cx="914400" cy="914400"/>
          </a:xfrm>
          <a:prstGeom prst="rect">
            <a:avLst/>
          </a:prstGeom>
        </p:spPr>
      </p:pic>
      <p:pic>
        <p:nvPicPr>
          <p:cNvPr id="31" name="Picture 30" descr="Icon">
            <a:extLst>
              <a:ext uri="{FF2B5EF4-FFF2-40B4-BE49-F238E27FC236}">
                <a16:creationId xmlns:a16="http://schemas.microsoft.com/office/drawing/2014/main" id="{7701E463-8D8A-A847-8BB3-E74B851EA44A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0377" y="1444487"/>
            <a:ext cx="914400" cy="914400"/>
          </a:xfrm>
          <a:prstGeom prst="rect">
            <a:avLst/>
          </a:prstGeom>
        </p:spPr>
      </p:pic>
      <p:pic>
        <p:nvPicPr>
          <p:cNvPr id="33" name="Picture 32" descr="Icon">
            <a:extLst>
              <a:ext uri="{FF2B5EF4-FFF2-40B4-BE49-F238E27FC236}">
                <a16:creationId xmlns:a16="http://schemas.microsoft.com/office/drawing/2014/main" id="{1FD158D9-8661-584C-B6B7-217DA399AC7B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0377" y="2587014"/>
            <a:ext cx="914400" cy="914400"/>
          </a:xfrm>
          <a:prstGeom prst="rect">
            <a:avLst/>
          </a:prstGeom>
        </p:spPr>
      </p:pic>
      <p:pic>
        <p:nvPicPr>
          <p:cNvPr id="35" name="Picture 34" descr="Icon">
            <a:extLst>
              <a:ext uri="{FF2B5EF4-FFF2-40B4-BE49-F238E27FC236}">
                <a16:creationId xmlns:a16="http://schemas.microsoft.com/office/drawing/2014/main" id="{B98E946C-31C3-4742-9E7B-D6C63FAFF2D6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6479" y="2587014"/>
            <a:ext cx="914400" cy="914400"/>
          </a:xfrm>
          <a:prstGeom prst="rect">
            <a:avLst/>
          </a:prstGeom>
        </p:spPr>
      </p:pic>
      <p:pic>
        <p:nvPicPr>
          <p:cNvPr id="37" name="Picture 36" descr="Icon">
            <a:extLst>
              <a:ext uri="{FF2B5EF4-FFF2-40B4-BE49-F238E27FC236}">
                <a16:creationId xmlns:a16="http://schemas.microsoft.com/office/drawing/2014/main" id="{0C69FDBE-D077-DC48-A339-B6CDC0994968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4275" y="2587014"/>
            <a:ext cx="914400" cy="914400"/>
          </a:xfrm>
          <a:prstGeom prst="rect">
            <a:avLst/>
          </a:prstGeom>
        </p:spPr>
      </p:pic>
      <p:pic>
        <p:nvPicPr>
          <p:cNvPr id="39" name="Picture 38" descr="Icon">
            <a:extLst>
              <a:ext uri="{FF2B5EF4-FFF2-40B4-BE49-F238E27FC236}">
                <a16:creationId xmlns:a16="http://schemas.microsoft.com/office/drawing/2014/main" id="{A44FB236-8BB2-C841-A2E4-653EF210A853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6479" y="1444487"/>
            <a:ext cx="914400" cy="914400"/>
          </a:xfrm>
          <a:prstGeom prst="rect">
            <a:avLst/>
          </a:prstGeom>
        </p:spPr>
      </p:pic>
      <p:sp>
        <p:nvSpPr>
          <p:cNvPr id="40" name="Title 39">
            <a:extLst>
              <a:ext uri="{FF2B5EF4-FFF2-40B4-BE49-F238E27FC236}">
                <a16:creationId xmlns:a16="http://schemas.microsoft.com/office/drawing/2014/main" id="{FBD88BE8-9C65-F042-8E2A-6633DF537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419" y="118924"/>
            <a:ext cx="10515600" cy="1325563"/>
          </a:xfrm>
        </p:spPr>
        <p:txBody>
          <a:bodyPr/>
          <a:lstStyle/>
          <a:p>
            <a:r>
              <a:rPr lang="en-US" dirty="0"/>
              <a:t>Transit Icons</a:t>
            </a:r>
          </a:p>
        </p:txBody>
      </p:sp>
      <p:pic>
        <p:nvPicPr>
          <p:cNvPr id="43" name="Picture 42" descr="Icon">
            <a:extLst>
              <a:ext uri="{FF2B5EF4-FFF2-40B4-BE49-F238E27FC236}">
                <a16:creationId xmlns:a16="http://schemas.microsoft.com/office/drawing/2014/main" id="{65D9D984-1559-2449-8A14-347BF88F87AE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9068" y="2587014"/>
            <a:ext cx="914400" cy="914400"/>
          </a:xfrm>
          <a:prstGeom prst="rect">
            <a:avLst/>
          </a:prstGeom>
        </p:spPr>
      </p:pic>
      <p:pic>
        <p:nvPicPr>
          <p:cNvPr id="24" name="Picture 23" descr="Icon">
            <a:extLst>
              <a:ext uri="{FF2B5EF4-FFF2-40B4-BE49-F238E27FC236}">
                <a16:creationId xmlns:a16="http://schemas.microsoft.com/office/drawing/2014/main" id="{138A759F-8C31-C348-995F-F44404708210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59068" y="3875457"/>
            <a:ext cx="914400" cy="914400"/>
          </a:xfrm>
          <a:prstGeom prst="rect">
            <a:avLst/>
          </a:prstGeom>
        </p:spPr>
      </p:pic>
      <p:pic>
        <p:nvPicPr>
          <p:cNvPr id="26" name="Picture 25" descr="Icon">
            <a:extLst>
              <a:ext uri="{FF2B5EF4-FFF2-40B4-BE49-F238E27FC236}">
                <a16:creationId xmlns:a16="http://schemas.microsoft.com/office/drawing/2014/main" id="{0001736E-1C02-FF43-BEE0-2DFCDD4575CD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26479" y="5078389"/>
            <a:ext cx="914400" cy="914400"/>
          </a:xfrm>
          <a:prstGeom prst="rect">
            <a:avLst/>
          </a:prstGeom>
        </p:spPr>
      </p:pic>
      <p:pic>
        <p:nvPicPr>
          <p:cNvPr id="28" name="Picture 27" descr="Icon">
            <a:extLst>
              <a:ext uri="{FF2B5EF4-FFF2-40B4-BE49-F238E27FC236}">
                <a16:creationId xmlns:a16="http://schemas.microsoft.com/office/drawing/2014/main" id="{93DC6B5C-4E01-FE40-ACA7-3A5F296689B7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2581" y="5078389"/>
            <a:ext cx="914400" cy="914400"/>
          </a:xfrm>
          <a:prstGeom prst="rect">
            <a:avLst/>
          </a:prstGeom>
        </p:spPr>
      </p:pic>
      <p:pic>
        <p:nvPicPr>
          <p:cNvPr id="30" name="Picture 29" descr="Icon">
            <a:extLst>
              <a:ext uri="{FF2B5EF4-FFF2-40B4-BE49-F238E27FC236}">
                <a16:creationId xmlns:a16="http://schemas.microsoft.com/office/drawing/2014/main" id="{FD6341DA-5E5F-FC44-A3D0-96F1EFE8BC41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20377" y="5078389"/>
            <a:ext cx="914400" cy="914400"/>
          </a:xfrm>
          <a:prstGeom prst="rect">
            <a:avLst/>
          </a:prstGeom>
        </p:spPr>
      </p:pic>
      <p:pic>
        <p:nvPicPr>
          <p:cNvPr id="32" name="Picture 31" descr="Icon">
            <a:extLst>
              <a:ext uri="{FF2B5EF4-FFF2-40B4-BE49-F238E27FC236}">
                <a16:creationId xmlns:a16="http://schemas.microsoft.com/office/drawing/2014/main" id="{7A68FDFC-3C73-804B-9A2C-1085CE33C9E1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14275" y="5078389"/>
            <a:ext cx="914400" cy="914400"/>
          </a:xfrm>
          <a:prstGeom prst="rect">
            <a:avLst/>
          </a:prstGeom>
        </p:spPr>
      </p:pic>
      <p:pic>
        <p:nvPicPr>
          <p:cNvPr id="34" name="Picture 33" descr="Icon">
            <a:extLst>
              <a:ext uri="{FF2B5EF4-FFF2-40B4-BE49-F238E27FC236}">
                <a16:creationId xmlns:a16="http://schemas.microsoft.com/office/drawing/2014/main" id="{2AB53D24-1ACC-F44D-A37E-7302CED8E412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08173" y="5078389"/>
            <a:ext cx="914400" cy="914400"/>
          </a:xfrm>
          <a:prstGeom prst="rect">
            <a:avLst/>
          </a:prstGeom>
        </p:spPr>
      </p:pic>
      <p:pic>
        <p:nvPicPr>
          <p:cNvPr id="36" name="Picture 35" descr="Icon">
            <a:extLst>
              <a:ext uri="{FF2B5EF4-FFF2-40B4-BE49-F238E27FC236}">
                <a16:creationId xmlns:a16="http://schemas.microsoft.com/office/drawing/2014/main" id="{3C645350-6C96-EA4B-8F9E-AE961CE894E3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02073" y="5078389"/>
            <a:ext cx="914400" cy="914400"/>
          </a:xfrm>
          <a:prstGeom prst="rect">
            <a:avLst/>
          </a:prstGeom>
        </p:spPr>
      </p:pic>
      <p:sp>
        <p:nvSpPr>
          <p:cNvPr id="41" name="Subtitle 2">
            <a:extLst>
              <a:ext uri="{FF2B5EF4-FFF2-40B4-BE49-F238E27FC236}">
                <a16:creationId xmlns:a16="http://schemas.microsoft.com/office/drawing/2014/main" id="{313912C7-D8A0-4A4D-9346-F53496227BD2}"/>
              </a:ext>
            </a:extLst>
          </p:cNvPr>
          <p:cNvSpPr txBox="1">
            <a:spLocks/>
          </p:cNvSpPr>
          <p:nvPr/>
        </p:nvSpPr>
        <p:spPr>
          <a:xfrm>
            <a:off x="140656" y="2325634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Bus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44" name="Subtitle 2">
            <a:extLst>
              <a:ext uri="{FF2B5EF4-FFF2-40B4-BE49-F238E27FC236}">
                <a16:creationId xmlns:a16="http://schemas.microsoft.com/office/drawing/2014/main" id="{16F64EE5-2076-8B48-94BF-176FDD199DB6}"/>
              </a:ext>
            </a:extLst>
          </p:cNvPr>
          <p:cNvSpPr txBox="1">
            <a:spLocks/>
          </p:cNvSpPr>
          <p:nvPr/>
        </p:nvSpPr>
        <p:spPr>
          <a:xfrm>
            <a:off x="140656" y="3475352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Bus Schedule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45" name="Subtitle 2">
            <a:extLst>
              <a:ext uri="{FF2B5EF4-FFF2-40B4-BE49-F238E27FC236}">
                <a16:creationId xmlns:a16="http://schemas.microsoft.com/office/drawing/2014/main" id="{AACB10C6-52B5-944E-A8B5-519EAF19FEC8}"/>
              </a:ext>
            </a:extLst>
          </p:cNvPr>
          <p:cNvSpPr txBox="1">
            <a:spLocks/>
          </p:cNvSpPr>
          <p:nvPr/>
        </p:nvSpPr>
        <p:spPr>
          <a:xfrm>
            <a:off x="140656" y="4755512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Bus Parking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46" name="Subtitle 2">
            <a:extLst>
              <a:ext uri="{FF2B5EF4-FFF2-40B4-BE49-F238E27FC236}">
                <a16:creationId xmlns:a16="http://schemas.microsoft.com/office/drawing/2014/main" id="{F9C3F3AD-3E16-F449-BCD3-89350C0FB59C}"/>
              </a:ext>
            </a:extLst>
          </p:cNvPr>
          <p:cNvSpPr txBox="1">
            <a:spLocks/>
          </p:cNvSpPr>
          <p:nvPr/>
        </p:nvSpPr>
        <p:spPr>
          <a:xfrm>
            <a:off x="140656" y="6022609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Trip Planner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52" name="Subtitle 2">
            <a:extLst>
              <a:ext uri="{FF2B5EF4-FFF2-40B4-BE49-F238E27FC236}">
                <a16:creationId xmlns:a16="http://schemas.microsoft.com/office/drawing/2014/main" id="{6CC16E72-AA92-8D47-9A80-712EBDDB0CFE}"/>
              </a:ext>
            </a:extLst>
          </p:cNvPr>
          <p:cNvSpPr txBox="1">
            <a:spLocks/>
          </p:cNvSpPr>
          <p:nvPr/>
        </p:nvSpPr>
        <p:spPr>
          <a:xfrm>
            <a:off x="1749219" y="2325634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Rail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53" name="Subtitle 2">
            <a:extLst>
              <a:ext uri="{FF2B5EF4-FFF2-40B4-BE49-F238E27FC236}">
                <a16:creationId xmlns:a16="http://schemas.microsoft.com/office/drawing/2014/main" id="{BD46BE1C-F38F-CC4A-AA41-D6DCA674B536}"/>
              </a:ext>
            </a:extLst>
          </p:cNvPr>
          <p:cNvSpPr txBox="1">
            <a:spLocks/>
          </p:cNvSpPr>
          <p:nvPr/>
        </p:nvSpPr>
        <p:spPr>
          <a:xfrm>
            <a:off x="1748828" y="3501414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Rail Schedule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54" name="Subtitle 2">
            <a:extLst>
              <a:ext uri="{FF2B5EF4-FFF2-40B4-BE49-F238E27FC236}">
                <a16:creationId xmlns:a16="http://schemas.microsoft.com/office/drawing/2014/main" id="{E7447FE9-B99A-4F4C-AFBE-2E04D701939D}"/>
              </a:ext>
            </a:extLst>
          </p:cNvPr>
          <p:cNvSpPr txBox="1">
            <a:spLocks/>
          </p:cNvSpPr>
          <p:nvPr/>
        </p:nvSpPr>
        <p:spPr>
          <a:xfrm>
            <a:off x="1734554" y="4762782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Bus Signal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55" name="Subtitle 2">
            <a:extLst>
              <a:ext uri="{FF2B5EF4-FFF2-40B4-BE49-F238E27FC236}">
                <a16:creationId xmlns:a16="http://schemas.microsoft.com/office/drawing/2014/main" id="{E2467561-4801-0649-BDF4-6B278BF4B3FA}"/>
              </a:ext>
            </a:extLst>
          </p:cNvPr>
          <p:cNvSpPr txBox="1">
            <a:spLocks/>
          </p:cNvSpPr>
          <p:nvPr/>
        </p:nvSpPr>
        <p:spPr>
          <a:xfrm>
            <a:off x="1734554" y="6022609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Sports Ride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799933-22BB-E344-9467-407F25257DD6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31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" name="Subtitle 2">
            <a:extLst>
              <a:ext uri="{FF2B5EF4-FFF2-40B4-BE49-F238E27FC236}">
                <a16:creationId xmlns:a16="http://schemas.microsoft.com/office/drawing/2014/main" id="{E919B716-915C-0B48-A61B-4A1761E93775}"/>
              </a:ext>
            </a:extLst>
          </p:cNvPr>
          <p:cNvSpPr txBox="1">
            <a:spLocks/>
          </p:cNvSpPr>
          <p:nvPr/>
        </p:nvSpPr>
        <p:spPr>
          <a:xfrm>
            <a:off x="3316993" y="2325634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Commuter Rail</a:t>
            </a:r>
          </a:p>
        </p:txBody>
      </p:sp>
      <p:sp>
        <p:nvSpPr>
          <p:cNvPr id="48" name="Subtitle 2">
            <a:extLst>
              <a:ext uri="{FF2B5EF4-FFF2-40B4-BE49-F238E27FC236}">
                <a16:creationId xmlns:a16="http://schemas.microsoft.com/office/drawing/2014/main" id="{69CBE61F-D44C-4A40-98CA-BF611CAC2211}"/>
              </a:ext>
            </a:extLst>
          </p:cNvPr>
          <p:cNvSpPr txBox="1">
            <a:spLocks/>
          </p:cNvSpPr>
          <p:nvPr/>
        </p:nvSpPr>
        <p:spPr>
          <a:xfrm>
            <a:off x="3316993" y="3475352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Commuter Rail Schedule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49" name="Subtitle 2">
            <a:extLst>
              <a:ext uri="{FF2B5EF4-FFF2-40B4-BE49-F238E27FC236}">
                <a16:creationId xmlns:a16="http://schemas.microsoft.com/office/drawing/2014/main" id="{9E4D4F3A-F9D2-874E-8737-388D340F8D7F}"/>
              </a:ext>
            </a:extLst>
          </p:cNvPr>
          <p:cNvSpPr txBox="1">
            <a:spLocks/>
          </p:cNvSpPr>
          <p:nvPr/>
        </p:nvSpPr>
        <p:spPr>
          <a:xfrm>
            <a:off x="3316993" y="4755512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Bus Safety Check</a:t>
            </a:r>
          </a:p>
        </p:txBody>
      </p:sp>
      <p:sp>
        <p:nvSpPr>
          <p:cNvPr id="50" name="Subtitle 2">
            <a:extLst>
              <a:ext uri="{FF2B5EF4-FFF2-40B4-BE49-F238E27FC236}">
                <a16:creationId xmlns:a16="http://schemas.microsoft.com/office/drawing/2014/main" id="{271B50CC-1889-6E4B-88D2-925548859553}"/>
              </a:ext>
            </a:extLst>
          </p:cNvPr>
          <p:cNvSpPr txBox="1">
            <a:spLocks/>
          </p:cNvSpPr>
          <p:nvPr/>
        </p:nvSpPr>
        <p:spPr>
          <a:xfrm>
            <a:off x="3316993" y="6022609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Cone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51" name="Subtitle 2">
            <a:extLst>
              <a:ext uri="{FF2B5EF4-FFF2-40B4-BE49-F238E27FC236}">
                <a16:creationId xmlns:a16="http://schemas.microsoft.com/office/drawing/2014/main" id="{A2ABBF59-D0B8-1940-9AE4-69F6243962E5}"/>
              </a:ext>
            </a:extLst>
          </p:cNvPr>
          <p:cNvSpPr txBox="1">
            <a:spLocks/>
          </p:cNvSpPr>
          <p:nvPr/>
        </p:nvSpPr>
        <p:spPr>
          <a:xfrm>
            <a:off x="4925556" y="2325634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Car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56" name="Subtitle 2">
            <a:extLst>
              <a:ext uri="{FF2B5EF4-FFF2-40B4-BE49-F238E27FC236}">
                <a16:creationId xmlns:a16="http://schemas.microsoft.com/office/drawing/2014/main" id="{2C583CC0-04A6-A743-BB8B-D0389087C61F}"/>
              </a:ext>
            </a:extLst>
          </p:cNvPr>
          <p:cNvSpPr txBox="1">
            <a:spLocks/>
          </p:cNvSpPr>
          <p:nvPr/>
        </p:nvSpPr>
        <p:spPr>
          <a:xfrm>
            <a:off x="4925165" y="3501414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Taxi</a:t>
            </a:r>
          </a:p>
        </p:txBody>
      </p:sp>
      <p:sp>
        <p:nvSpPr>
          <p:cNvPr id="57" name="Subtitle 2">
            <a:extLst>
              <a:ext uri="{FF2B5EF4-FFF2-40B4-BE49-F238E27FC236}">
                <a16:creationId xmlns:a16="http://schemas.microsoft.com/office/drawing/2014/main" id="{5CFEC460-BB90-3849-929B-EB7187DBBD95}"/>
              </a:ext>
            </a:extLst>
          </p:cNvPr>
          <p:cNvSpPr txBox="1">
            <a:spLocks/>
          </p:cNvSpPr>
          <p:nvPr/>
        </p:nvSpPr>
        <p:spPr>
          <a:xfrm>
            <a:off x="4910891" y="4762782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Car Parking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58" name="Subtitle 2">
            <a:extLst>
              <a:ext uri="{FF2B5EF4-FFF2-40B4-BE49-F238E27FC236}">
                <a16:creationId xmlns:a16="http://schemas.microsoft.com/office/drawing/2014/main" id="{0264F6F4-A71C-A24D-B83E-3BC80B156485}"/>
              </a:ext>
            </a:extLst>
          </p:cNvPr>
          <p:cNvSpPr txBox="1">
            <a:spLocks/>
          </p:cNvSpPr>
          <p:nvPr/>
        </p:nvSpPr>
        <p:spPr>
          <a:xfrm>
            <a:off x="4910891" y="6022609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Direction Sign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59" name="Subtitle 2">
            <a:extLst>
              <a:ext uri="{FF2B5EF4-FFF2-40B4-BE49-F238E27FC236}">
                <a16:creationId xmlns:a16="http://schemas.microsoft.com/office/drawing/2014/main" id="{FD792BA8-EAD2-2746-AE1C-EF1DDBCB9351}"/>
              </a:ext>
            </a:extLst>
          </p:cNvPr>
          <p:cNvSpPr txBox="1">
            <a:spLocks/>
          </p:cNvSpPr>
          <p:nvPr/>
        </p:nvSpPr>
        <p:spPr>
          <a:xfrm>
            <a:off x="6537788" y="2325634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Skyride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60" name="Subtitle 2">
            <a:extLst>
              <a:ext uri="{FF2B5EF4-FFF2-40B4-BE49-F238E27FC236}">
                <a16:creationId xmlns:a16="http://schemas.microsoft.com/office/drawing/2014/main" id="{BA99DE6B-BEB7-D94A-AC3A-2F1E4EF29DAF}"/>
              </a:ext>
            </a:extLst>
          </p:cNvPr>
          <p:cNvSpPr txBox="1">
            <a:spLocks/>
          </p:cNvSpPr>
          <p:nvPr/>
        </p:nvSpPr>
        <p:spPr>
          <a:xfrm>
            <a:off x="6537397" y="3501414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Skyride Schedule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61" name="Subtitle 2">
            <a:extLst>
              <a:ext uri="{FF2B5EF4-FFF2-40B4-BE49-F238E27FC236}">
                <a16:creationId xmlns:a16="http://schemas.microsoft.com/office/drawing/2014/main" id="{3BC01E65-36CE-1E44-A838-8ED3E9CC3E00}"/>
              </a:ext>
            </a:extLst>
          </p:cNvPr>
          <p:cNvSpPr txBox="1">
            <a:spLocks/>
          </p:cNvSpPr>
          <p:nvPr/>
        </p:nvSpPr>
        <p:spPr>
          <a:xfrm>
            <a:off x="6523123" y="4762782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Bus - Sideview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62" name="Subtitle 2">
            <a:extLst>
              <a:ext uri="{FF2B5EF4-FFF2-40B4-BE49-F238E27FC236}">
                <a16:creationId xmlns:a16="http://schemas.microsoft.com/office/drawing/2014/main" id="{370307C9-F3AD-F843-AB41-6856EF6A03F3}"/>
              </a:ext>
            </a:extLst>
          </p:cNvPr>
          <p:cNvSpPr txBox="1">
            <a:spLocks/>
          </p:cNvSpPr>
          <p:nvPr/>
        </p:nvSpPr>
        <p:spPr>
          <a:xfrm>
            <a:off x="6523123" y="6022609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Parking</a:t>
            </a:r>
          </a:p>
        </p:txBody>
      </p:sp>
      <p:sp>
        <p:nvSpPr>
          <p:cNvPr id="63" name="Subtitle 2">
            <a:extLst>
              <a:ext uri="{FF2B5EF4-FFF2-40B4-BE49-F238E27FC236}">
                <a16:creationId xmlns:a16="http://schemas.microsoft.com/office/drawing/2014/main" id="{4FFD8581-5379-7C4D-8EEE-55BBF0E5CCE9}"/>
              </a:ext>
            </a:extLst>
          </p:cNvPr>
          <p:cNvSpPr txBox="1">
            <a:spLocks/>
          </p:cNvSpPr>
          <p:nvPr/>
        </p:nvSpPr>
        <p:spPr>
          <a:xfrm>
            <a:off x="8105562" y="2325634"/>
            <a:ext cx="1389664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Car + Rail + Bus</a:t>
            </a:r>
          </a:p>
        </p:txBody>
      </p:sp>
      <p:sp>
        <p:nvSpPr>
          <p:cNvPr id="64" name="Subtitle 2">
            <a:extLst>
              <a:ext uri="{FF2B5EF4-FFF2-40B4-BE49-F238E27FC236}">
                <a16:creationId xmlns:a16="http://schemas.microsoft.com/office/drawing/2014/main" id="{6BAEAB9D-D8E4-CD48-A9D6-14637AFAC839}"/>
              </a:ext>
            </a:extLst>
          </p:cNvPr>
          <p:cNvSpPr txBox="1">
            <a:spLocks/>
          </p:cNvSpPr>
          <p:nvPr/>
        </p:nvSpPr>
        <p:spPr>
          <a:xfrm>
            <a:off x="8105562" y="3475352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Car + Rail</a:t>
            </a:r>
          </a:p>
        </p:txBody>
      </p:sp>
      <p:sp>
        <p:nvSpPr>
          <p:cNvPr id="65" name="Subtitle 2">
            <a:extLst>
              <a:ext uri="{FF2B5EF4-FFF2-40B4-BE49-F238E27FC236}">
                <a16:creationId xmlns:a16="http://schemas.microsoft.com/office/drawing/2014/main" id="{DA96EC9F-D6D4-4844-8390-A381C1D8CB3B}"/>
              </a:ext>
            </a:extLst>
          </p:cNvPr>
          <p:cNvSpPr txBox="1">
            <a:spLocks/>
          </p:cNvSpPr>
          <p:nvPr/>
        </p:nvSpPr>
        <p:spPr>
          <a:xfrm>
            <a:off x="8105562" y="4755512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Car + Bus</a:t>
            </a:r>
          </a:p>
        </p:txBody>
      </p:sp>
      <p:sp>
        <p:nvSpPr>
          <p:cNvPr id="66" name="Subtitle 2">
            <a:extLst>
              <a:ext uri="{FF2B5EF4-FFF2-40B4-BE49-F238E27FC236}">
                <a16:creationId xmlns:a16="http://schemas.microsoft.com/office/drawing/2014/main" id="{7ACF781A-86E8-C24E-A5F3-581005DC64D1}"/>
              </a:ext>
            </a:extLst>
          </p:cNvPr>
          <p:cNvSpPr txBox="1">
            <a:spLocks/>
          </p:cNvSpPr>
          <p:nvPr/>
        </p:nvSpPr>
        <p:spPr>
          <a:xfrm>
            <a:off x="8105562" y="6022609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Next Ride / Compass</a:t>
            </a:r>
          </a:p>
        </p:txBody>
      </p:sp>
      <p:sp>
        <p:nvSpPr>
          <p:cNvPr id="67" name="Subtitle 2">
            <a:extLst>
              <a:ext uri="{FF2B5EF4-FFF2-40B4-BE49-F238E27FC236}">
                <a16:creationId xmlns:a16="http://schemas.microsoft.com/office/drawing/2014/main" id="{45DE76D5-BF46-454D-B11F-B7CE34AA1270}"/>
              </a:ext>
            </a:extLst>
          </p:cNvPr>
          <p:cNvSpPr txBox="1">
            <a:spLocks/>
          </p:cNvSpPr>
          <p:nvPr/>
        </p:nvSpPr>
        <p:spPr>
          <a:xfrm>
            <a:off x="9895973" y="2325634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Bus Stop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68" name="Subtitle 2">
            <a:extLst>
              <a:ext uri="{FF2B5EF4-FFF2-40B4-BE49-F238E27FC236}">
                <a16:creationId xmlns:a16="http://schemas.microsoft.com/office/drawing/2014/main" id="{F8368B9C-0D1D-D847-813A-1043D8FDF59E}"/>
              </a:ext>
            </a:extLst>
          </p:cNvPr>
          <p:cNvSpPr txBox="1">
            <a:spLocks/>
          </p:cNvSpPr>
          <p:nvPr/>
        </p:nvSpPr>
        <p:spPr>
          <a:xfrm>
            <a:off x="9869847" y="3501414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Park n Ride</a:t>
            </a:r>
          </a:p>
        </p:txBody>
      </p:sp>
      <p:sp>
        <p:nvSpPr>
          <p:cNvPr id="69" name="Subtitle 2">
            <a:extLst>
              <a:ext uri="{FF2B5EF4-FFF2-40B4-BE49-F238E27FC236}">
                <a16:creationId xmlns:a16="http://schemas.microsoft.com/office/drawing/2014/main" id="{38520AD5-E91B-C646-AE9B-E4F654933DBB}"/>
              </a:ext>
            </a:extLst>
          </p:cNvPr>
          <p:cNvSpPr txBox="1">
            <a:spLocks/>
          </p:cNvSpPr>
          <p:nvPr/>
        </p:nvSpPr>
        <p:spPr>
          <a:xfrm>
            <a:off x="9773083" y="4780078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Schedule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1ACD12-A395-E742-8797-430849713A3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02B1B0F-0657-5A46-B351-D8A8C44CD360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69023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con">
            <a:extLst>
              <a:ext uri="{FF2B5EF4-FFF2-40B4-BE49-F238E27FC236}">
                <a16:creationId xmlns:a16="http://schemas.microsoft.com/office/drawing/2014/main" id="{2C841223-B3E3-2D4B-B6D6-B31AC5776A4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59528" y="2950188"/>
            <a:ext cx="914400" cy="914400"/>
          </a:xfrm>
          <a:prstGeom prst="rect">
            <a:avLst/>
          </a:prstGeom>
        </p:spPr>
      </p:pic>
      <p:pic>
        <p:nvPicPr>
          <p:cNvPr id="5" name="Picture 4" descr="Icon">
            <a:extLst>
              <a:ext uri="{FF2B5EF4-FFF2-40B4-BE49-F238E27FC236}">
                <a16:creationId xmlns:a16="http://schemas.microsoft.com/office/drawing/2014/main" id="{46715B7D-5E42-6848-B755-6A1EC301C49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69375" y="1444487"/>
            <a:ext cx="914400" cy="914400"/>
          </a:xfrm>
          <a:prstGeom prst="rect">
            <a:avLst/>
          </a:prstGeom>
        </p:spPr>
      </p:pic>
      <p:pic>
        <p:nvPicPr>
          <p:cNvPr id="11" name="Picture 10" descr="Icon">
            <a:extLst>
              <a:ext uri="{FF2B5EF4-FFF2-40B4-BE49-F238E27FC236}">
                <a16:creationId xmlns:a16="http://schemas.microsoft.com/office/drawing/2014/main" id="{EC39DC7E-A46F-694E-BC57-F5F8100168A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9743" y="2950188"/>
            <a:ext cx="914400" cy="914400"/>
          </a:xfrm>
          <a:prstGeom prst="rect">
            <a:avLst/>
          </a:prstGeom>
        </p:spPr>
      </p:pic>
      <p:pic>
        <p:nvPicPr>
          <p:cNvPr id="19" name="Picture 18" descr="Icon">
            <a:extLst>
              <a:ext uri="{FF2B5EF4-FFF2-40B4-BE49-F238E27FC236}">
                <a16:creationId xmlns:a16="http://schemas.microsoft.com/office/drawing/2014/main" id="{EA1C636A-C310-C548-BB8F-427A6FA5A48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9743" y="1444487"/>
            <a:ext cx="914400" cy="914400"/>
          </a:xfrm>
          <a:prstGeom prst="rect">
            <a:avLst/>
          </a:prstGeom>
        </p:spPr>
      </p:pic>
      <p:pic>
        <p:nvPicPr>
          <p:cNvPr id="27" name="Picture 26" descr="Icon">
            <a:extLst>
              <a:ext uri="{FF2B5EF4-FFF2-40B4-BE49-F238E27FC236}">
                <a16:creationId xmlns:a16="http://schemas.microsoft.com/office/drawing/2014/main" id="{080021AF-06B8-474F-A9D8-B3EDC541413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2718" y="2950188"/>
            <a:ext cx="914400" cy="914400"/>
          </a:xfrm>
          <a:prstGeom prst="rect">
            <a:avLst/>
          </a:prstGeom>
        </p:spPr>
      </p:pic>
      <p:pic>
        <p:nvPicPr>
          <p:cNvPr id="29" name="Picture 28" descr="Icon">
            <a:extLst>
              <a:ext uri="{FF2B5EF4-FFF2-40B4-BE49-F238E27FC236}">
                <a16:creationId xmlns:a16="http://schemas.microsoft.com/office/drawing/2014/main" id="{5CCFCCB7-F0E4-0F4A-B088-234D1F457625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69467" y="1444487"/>
            <a:ext cx="914400" cy="914400"/>
          </a:xfrm>
          <a:prstGeom prst="rect">
            <a:avLst/>
          </a:prstGeom>
        </p:spPr>
      </p:pic>
      <p:pic>
        <p:nvPicPr>
          <p:cNvPr id="31" name="Picture 30" descr="Icon">
            <a:extLst>
              <a:ext uri="{FF2B5EF4-FFF2-40B4-BE49-F238E27FC236}">
                <a16:creationId xmlns:a16="http://schemas.microsoft.com/office/drawing/2014/main" id="{7701E463-8D8A-A847-8BB3-E74B851EA44A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9559" y="1444487"/>
            <a:ext cx="914400" cy="914400"/>
          </a:xfrm>
          <a:prstGeom prst="rect">
            <a:avLst/>
          </a:prstGeom>
        </p:spPr>
      </p:pic>
      <p:pic>
        <p:nvPicPr>
          <p:cNvPr id="33" name="Picture 32" descr="Icon">
            <a:extLst>
              <a:ext uri="{FF2B5EF4-FFF2-40B4-BE49-F238E27FC236}">
                <a16:creationId xmlns:a16="http://schemas.microsoft.com/office/drawing/2014/main" id="{1FD158D9-8661-584C-B6B7-217DA399AC7B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69283" y="1444487"/>
            <a:ext cx="914400" cy="914400"/>
          </a:xfrm>
          <a:prstGeom prst="rect">
            <a:avLst/>
          </a:prstGeom>
        </p:spPr>
      </p:pic>
      <p:pic>
        <p:nvPicPr>
          <p:cNvPr id="35" name="Picture 34" descr="Icon">
            <a:extLst>
              <a:ext uri="{FF2B5EF4-FFF2-40B4-BE49-F238E27FC236}">
                <a16:creationId xmlns:a16="http://schemas.microsoft.com/office/drawing/2014/main" id="{B98E946C-31C3-4742-9E7B-D6C63FAFF2D6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6338" y="2950188"/>
            <a:ext cx="914400" cy="914400"/>
          </a:xfrm>
          <a:prstGeom prst="rect">
            <a:avLst/>
          </a:prstGeom>
        </p:spPr>
      </p:pic>
      <p:pic>
        <p:nvPicPr>
          <p:cNvPr id="37" name="Picture 36" descr="Icon">
            <a:extLst>
              <a:ext uri="{FF2B5EF4-FFF2-40B4-BE49-F238E27FC236}">
                <a16:creationId xmlns:a16="http://schemas.microsoft.com/office/drawing/2014/main" id="{0C69FDBE-D077-DC48-A339-B6CDC0994968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2933" y="2950188"/>
            <a:ext cx="914400" cy="914400"/>
          </a:xfrm>
          <a:prstGeom prst="rect">
            <a:avLst/>
          </a:prstGeom>
        </p:spPr>
      </p:pic>
      <p:pic>
        <p:nvPicPr>
          <p:cNvPr id="39" name="Picture 38" descr="Icon">
            <a:extLst>
              <a:ext uri="{FF2B5EF4-FFF2-40B4-BE49-F238E27FC236}">
                <a16:creationId xmlns:a16="http://schemas.microsoft.com/office/drawing/2014/main" id="{A44FB236-8BB2-C841-A2E4-653EF210A853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9651" y="1444487"/>
            <a:ext cx="914400" cy="914400"/>
          </a:xfrm>
          <a:prstGeom prst="rect">
            <a:avLst/>
          </a:prstGeom>
        </p:spPr>
      </p:pic>
      <p:sp>
        <p:nvSpPr>
          <p:cNvPr id="40" name="Title 39">
            <a:extLst>
              <a:ext uri="{FF2B5EF4-FFF2-40B4-BE49-F238E27FC236}">
                <a16:creationId xmlns:a16="http://schemas.microsoft.com/office/drawing/2014/main" id="{FBD88BE8-9C65-F042-8E2A-6633DF537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419" y="118924"/>
            <a:ext cx="10515600" cy="1325563"/>
          </a:xfrm>
        </p:spPr>
        <p:txBody>
          <a:bodyPr/>
          <a:lstStyle/>
          <a:p>
            <a:r>
              <a:rPr lang="en-US" dirty="0"/>
              <a:t>Figure Icons</a:t>
            </a:r>
          </a:p>
        </p:txBody>
      </p:sp>
      <p:pic>
        <p:nvPicPr>
          <p:cNvPr id="43" name="Picture 42" descr="Icon">
            <a:extLst>
              <a:ext uri="{FF2B5EF4-FFF2-40B4-BE49-F238E27FC236}">
                <a16:creationId xmlns:a16="http://schemas.microsoft.com/office/drawing/2014/main" id="{65D9D984-1559-2449-8A14-347BF88F87AE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56123" y="2950188"/>
            <a:ext cx="914400" cy="9144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638552-EDD5-4A40-AA73-5E556FAD831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32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08AFD768-BDC2-9F47-85BC-91996B5E216E}"/>
              </a:ext>
            </a:extLst>
          </p:cNvPr>
          <p:cNvSpPr txBox="1">
            <a:spLocks/>
          </p:cNvSpPr>
          <p:nvPr/>
        </p:nvSpPr>
        <p:spPr>
          <a:xfrm>
            <a:off x="140656" y="2396307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Figure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DBEDF45E-310D-DD4B-BAFB-CA5086511B2D}"/>
              </a:ext>
            </a:extLst>
          </p:cNvPr>
          <p:cNvSpPr txBox="1">
            <a:spLocks/>
          </p:cNvSpPr>
          <p:nvPr/>
        </p:nvSpPr>
        <p:spPr>
          <a:xfrm>
            <a:off x="140656" y="3895901"/>
            <a:ext cx="1276315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Figure with Stop Sign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9139A1D9-409B-FB41-844C-4DDC4C97719A}"/>
              </a:ext>
            </a:extLst>
          </p:cNvPr>
          <p:cNvSpPr txBox="1">
            <a:spLocks/>
          </p:cNvSpPr>
          <p:nvPr/>
        </p:nvSpPr>
        <p:spPr>
          <a:xfrm>
            <a:off x="1749219" y="2396307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Figure with Tie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07DB7F8D-110E-894E-954D-44D65BEE3F03}"/>
              </a:ext>
            </a:extLst>
          </p:cNvPr>
          <p:cNvSpPr txBox="1">
            <a:spLocks/>
          </p:cNvSpPr>
          <p:nvPr/>
        </p:nvSpPr>
        <p:spPr>
          <a:xfrm>
            <a:off x="1748828" y="3895901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Figure Seated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2518D0EF-D956-FB4C-A214-0D5CEF21CA86}"/>
              </a:ext>
            </a:extLst>
          </p:cNvPr>
          <p:cNvSpPr txBox="1">
            <a:spLocks/>
          </p:cNvSpPr>
          <p:nvPr/>
        </p:nvSpPr>
        <p:spPr>
          <a:xfrm>
            <a:off x="3316993" y="2396307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Figure with Mask</a:t>
            </a: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8A20DE94-9549-F741-A2E0-5312A0A2FB9A}"/>
              </a:ext>
            </a:extLst>
          </p:cNvPr>
          <p:cNvSpPr txBox="1">
            <a:spLocks/>
          </p:cNvSpPr>
          <p:nvPr/>
        </p:nvSpPr>
        <p:spPr>
          <a:xfrm>
            <a:off x="3316993" y="3895901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Conductor / Driver</a:t>
            </a:r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1535A204-FB64-AA4E-A6CD-F781BE63B39A}"/>
              </a:ext>
            </a:extLst>
          </p:cNvPr>
          <p:cNvSpPr txBox="1">
            <a:spLocks/>
          </p:cNvSpPr>
          <p:nvPr/>
        </p:nvSpPr>
        <p:spPr>
          <a:xfrm>
            <a:off x="4925556" y="2396307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Figure with Hat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B58BB7A2-32A9-644C-BE92-3C9E2690B23C}"/>
              </a:ext>
            </a:extLst>
          </p:cNvPr>
          <p:cNvSpPr txBox="1">
            <a:spLocks/>
          </p:cNvSpPr>
          <p:nvPr/>
        </p:nvSpPr>
        <p:spPr>
          <a:xfrm>
            <a:off x="4925165" y="3895901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Figure on bicycle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012379C5-1AFB-0542-9E36-4DEEBC7FD2E9}"/>
              </a:ext>
            </a:extLst>
          </p:cNvPr>
          <p:cNvSpPr txBox="1">
            <a:spLocks/>
          </p:cNvSpPr>
          <p:nvPr/>
        </p:nvSpPr>
        <p:spPr>
          <a:xfrm>
            <a:off x="6537788" y="2396307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Figure with Music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28" name="Subtitle 2">
            <a:extLst>
              <a:ext uri="{FF2B5EF4-FFF2-40B4-BE49-F238E27FC236}">
                <a16:creationId xmlns:a16="http://schemas.microsoft.com/office/drawing/2014/main" id="{FA21A274-7EF6-8D4A-99A3-492E6E8DDCAD}"/>
              </a:ext>
            </a:extLst>
          </p:cNvPr>
          <p:cNvSpPr txBox="1">
            <a:spLocks/>
          </p:cNvSpPr>
          <p:nvPr/>
        </p:nvSpPr>
        <p:spPr>
          <a:xfrm>
            <a:off x="6537397" y="3895901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Hiker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E34B38BD-CA0F-9946-B236-1243965E1CC0}"/>
              </a:ext>
            </a:extLst>
          </p:cNvPr>
          <p:cNvSpPr txBox="1">
            <a:spLocks/>
          </p:cNvSpPr>
          <p:nvPr/>
        </p:nvSpPr>
        <p:spPr>
          <a:xfrm>
            <a:off x="8105562" y="2396307"/>
            <a:ext cx="1389664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Accessibility</a:t>
            </a:r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9212A778-9094-B447-8EB6-5AD648DB5A56}"/>
              </a:ext>
            </a:extLst>
          </p:cNvPr>
          <p:cNvSpPr txBox="1">
            <a:spLocks/>
          </p:cNvSpPr>
          <p:nvPr/>
        </p:nvSpPr>
        <p:spPr>
          <a:xfrm>
            <a:off x="8105562" y="3895901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Dog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6494BA-8E9D-C347-8F20-FC513D8DF62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D06C575-6B7A-2A46-9518-B1E3CB8B82DD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7242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con">
            <a:extLst>
              <a:ext uri="{FF2B5EF4-FFF2-40B4-BE49-F238E27FC236}">
                <a16:creationId xmlns:a16="http://schemas.microsoft.com/office/drawing/2014/main" id="{2C841223-B3E3-2D4B-B6D6-B31AC5776A4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69467" y="3068950"/>
            <a:ext cx="914400" cy="914400"/>
          </a:xfrm>
          <a:prstGeom prst="rect">
            <a:avLst/>
          </a:prstGeom>
        </p:spPr>
      </p:pic>
      <p:pic>
        <p:nvPicPr>
          <p:cNvPr id="5" name="Picture 4" descr="Icon">
            <a:extLst>
              <a:ext uri="{FF2B5EF4-FFF2-40B4-BE49-F238E27FC236}">
                <a16:creationId xmlns:a16="http://schemas.microsoft.com/office/drawing/2014/main" id="{46715B7D-5E42-6848-B755-6A1EC301C49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69375" y="1563249"/>
            <a:ext cx="914400" cy="914400"/>
          </a:xfrm>
          <a:prstGeom prst="rect">
            <a:avLst/>
          </a:prstGeom>
        </p:spPr>
      </p:pic>
      <p:pic>
        <p:nvPicPr>
          <p:cNvPr id="11" name="Picture 10" descr="Icon">
            <a:extLst>
              <a:ext uri="{FF2B5EF4-FFF2-40B4-BE49-F238E27FC236}">
                <a16:creationId xmlns:a16="http://schemas.microsoft.com/office/drawing/2014/main" id="{EC39DC7E-A46F-694E-BC57-F5F8100168A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9743" y="3068950"/>
            <a:ext cx="914400" cy="914400"/>
          </a:xfrm>
          <a:prstGeom prst="rect">
            <a:avLst/>
          </a:prstGeom>
        </p:spPr>
      </p:pic>
      <p:pic>
        <p:nvPicPr>
          <p:cNvPr id="19" name="Picture 18" descr="Icon">
            <a:extLst>
              <a:ext uri="{FF2B5EF4-FFF2-40B4-BE49-F238E27FC236}">
                <a16:creationId xmlns:a16="http://schemas.microsoft.com/office/drawing/2014/main" id="{EA1C636A-C310-C548-BB8F-427A6FA5A48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9743" y="1563249"/>
            <a:ext cx="914400" cy="914400"/>
          </a:xfrm>
          <a:prstGeom prst="rect">
            <a:avLst/>
          </a:prstGeom>
        </p:spPr>
      </p:pic>
      <p:pic>
        <p:nvPicPr>
          <p:cNvPr id="29" name="Picture 28" descr="Icon">
            <a:extLst>
              <a:ext uri="{FF2B5EF4-FFF2-40B4-BE49-F238E27FC236}">
                <a16:creationId xmlns:a16="http://schemas.microsoft.com/office/drawing/2014/main" id="{5CCFCCB7-F0E4-0F4A-B088-234D1F45762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69467" y="1563249"/>
            <a:ext cx="914400" cy="914400"/>
          </a:xfrm>
          <a:prstGeom prst="rect">
            <a:avLst/>
          </a:prstGeom>
        </p:spPr>
      </p:pic>
      <p:pic>
        <p:nvPicPr>
          <p:cNvPr id="31" name="Picture 30" descr="Icon">
            <a:extLst>
              <a:ext uri="{FF2B5EF4-FFF2-40B4-BE49-F238E27FC236}">
                <a16:creationId xmlns:a16="http://schemas.microsoft.com/office/drawing/2014/main" id="{7701E463-8D8A-A847-8BB3-E74B851EA44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9559" y="1563249"/>
            <a:ext cx="914400" cy="914400"/>
          </a:xfrm>
          <a:prstGeom prst="rect">
            <a:avLst/>
          </a:prstGeom>
        </p:spPr>
      </p:pic>
      <p:pic>
        <p:nvPicPr>
          <p:cNvPr id="33" name="Picture 32" descr="Icon">
            <a:extLst>
              <a:ext uri="{FF2B5EF4-FFF2-40B4-BE49-F238E27FC236}">
                <a16:creationId xmlns:a16="http://schemas.microsoft.com/office/drawing/2014/main" id="{1FD158D9-8661-584C-B6B7-217DA399AC7B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69283" y="1563249"/>
            <a:ext cx="914400" cy="914400"/>
          </a:xfrm>
          <a:prstGeom prst="rect">
            <a:avLst/>
          </a:prstGeom>
        </p:spPr>
      </p:pic>
      <p:pic>
        <p:nvPicPr>
          <p:cNvPr id="35" name="Picture 34" descr="Icon">
            <a:extLst>
              <a:ext uri="{FF2B5EF4-FFF2-40B4-BE49-F238E27FC236}">
                <a16:creationId xmlns:a16="http://schemas.microsoft.com/office/drawing/2014/main" id="{B98E946C-31C3-4742-9E7B-D6C63FAFF2D6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9651" y="3068950"/>
            <a:ext cx="914400" cy="914400"/>
          </a:xfrm>
          <a:prstGeom prst="rect">
            <a:avLst/>
          </a:prstGeom>
        </p:spPr>
      </p:pic>
      <p:pic>
        <p:nvPicPr>
          <p:cNvPr id="37" name="Picture 36" descr="Icon">
            <a:extLst>
              <a:ext uri="{FF2B5EF4-FFF2-40B4-BE49-F238E27FC236}">
                <a16:creationId xmlns:a16="http://schemas.microsoft.com/office/drawing/2014/main" id="{0C69FDBE-D077-DC48-A339-B6CDC0994968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9559" y="3068950"/>
            <a:ext cx="914400" cy="914400"/>
          </a:xfrm>
          <a:prstGeom prst="rect">
            <a:avLst/>
          </a:prstGeom>
        </p:spPr>
      </p:pic>
      <p:pic>
        <p:nvPicPr>
          <p:cNvPr id="39" name="Picture 38" descr="Icon">
            <a:extLst>
              <a:ext uri="{FF2B5EF4-FFF2-40B4-BE49-F238E27FC236}">
                <a16:creationId xmlns:a16="http://schemas.microsoft.com/office/drawing/2014/main" id="{A44FB236-8BB2-C841-A2E4-653EF210A853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9651" y="1563249"/>
            <a:ext cx="914400" cy="914400"/>
          </a:xfrm>
          <a:prstGeom prst="rect">
            <a:avLst/>
          </a:prstGeom>
        </p:spPr>
      </p:pic>
      <p:sp>
        <p:nvSpPr>
          <p:cNvPr id="40" name="Title 39">
            <a:extLst>
              <a:ext uri="{FF2B5EF4-FFF2-40B4-BE49-F238E27FC236}">
                <a16:creationId xmlns:a16="http://schemas.microsoft.com/office/drawing/2014/main" id="{FBD88BE8-9C65-F042-8E2A-6633DF537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490" y="162928"/>
            <a:ext cx="10515600" cy="1325563"/>
          </a:xfrm>
        </p:spPr>
        <p:txBody>
          <a:bodyPr/>
          <a:lstStyle/>
          <a:p>
            <a:r>
              <a:rPr lang="en-US" dirty="0"/>
              <a:t>Ticketing Icons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1356E9-E069-AD4A-B889-9B9CA6604EE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33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252CB221-C27E-2E42-B94F-141E5385AD58}"/>
              </a:ext>
            </a:extLst>
          </p:cNvPr>
          <p:cNvSpPr txBox="1">
            <a:spLocks/>
          </p:cNvSpPr>
          <p:nvPr/>
        </p:nvSpPr>
        <p:spPr>
          <a:xfrm>
            <a:off x="181445" y="2515069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Fare - simple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A09373CA-C01F-DA4E-B502-238717FA5A2D}"/>
              </a:ext>
            </a:extLst>
          </p:cNvPr>
          <p:cNvSpPr txBox="1">
            <a:spLocks/>
          </p:cNvSpPr>
          <p:nvPr/>
        </p:nvSpPr>
        <p:spPr>
          <a:xfrm>
            <a:off x="188785" y="4014663"/>
            <a:ext cx="1276315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Discount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3C1BF0E1-C008-2546-8B34-A425956E2DA4}"/>
              </a:ext>
            </a:extLst>
          </p:cNvPr>
          <p:cNvSpPr txBox="1">
            <a:spLocks/>
          </p:cNvSpPr>
          <p:nvPr/>
        </p:nvSpPr>
        <p:spPr>
          <a:xfrm>
            <a:off x="1749219" y="2515069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Fare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2F428251-C43D-B344-8C46-EBDAB93C7AF7}"/>
              </a:ext>
            </a:extLst>
          </p:cNvPr>
          <p:cNvSpPr txBox="1">
            <a:spLocks/>
          </p:cNvSpPr>
          <p:nvPr/>
        </p:nvSpPr>
        <p:spPr>
          <a:xfrm>
            <a:off x="1748828" y="4014663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Money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BC6EB96C-C989-1343-A5EE-036800718DAD}"/>
              </a:ext>
            </a:extLst>
          </p:cNvPr>
          <p:cNvSpPr txBox="1">
            <a:spLocks/>
          </p:cNvSpPr>
          <p:nvPr/>
        </p:nvSpPr>
        <p:spPr>
          <a:xfrm>
            <a:off x="3316993" y="2515069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Day Ticket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4FE540A9-4326-0F49-9CCF-BF9769334B7C}"/>
              </a:ext>
            </a:extLst>
          </p:cNvPr>
          <p:cNvSpPr txBox="1">
            <a:spLocks/>
          </p:cNvSpPr>
          <p:nvPr/>
        </p:nvSpPr>
        <p:spPr>
          <a:xfrm>
            <a:off x="3316993" y="4014663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 err="1"/>
              <a:t>MyRide</a:t>
            </a:r>
            <a:endParaRPr lang="en-US" sz="1200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58D16587-ED83-4448-944B-FAEBF65BDA60}"/>
              </a:ext>
            </a:extLst>
          </p:cNvPr>
          <p:cNvSpPr txBox="1">
            <a:spLocks/>
          </p:cNvSpPr>
          <p:nvPr/>
        </p:nvSpPr>
        <p:spPr>
          <a:xfrm>
            <a:off x="4925556" y="2515069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3-HR Ticket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1172496A-7D18-DC4F-BFD8-7277544FCE3A}"/>
              </a:ext>
            </a:extLst>
          </p:cNvPr>
          <p:cNvSpPr txBox="1">
            <a:spLocks/>
          </p:cNvSpPr>
          <p:nvPr/>
        </p:nvSpPr>
        <p:spPr>
          <a:xfrm>
            <a:off x="4925165" y="4014663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Dollar Sign</a:t>
            </a:r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FAF79C01-1921-3941-8F72-5F916D5548C1}"/>
              </a:ext>
            </a:extLst>
          </p:cNvPr>
          <p:cNvSpPr txBox="1">
            <a:spLocks/>
          </p:cNvSpPr>
          <p:nvPr/>
        </p:nvSpPr>
        <p:spPr>
          <a:xfrm>
            <a:off x="6537788" y="2515069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Ticket Book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E40C980D-A107-F249-92B0-ACF28F2D0775}"/>
              </a:ext>
            </a:extLst>
          </p:cNvPr>
          <p:cNvSpPr txBox="1">
            <a:spLocks/>
          </p:cNvSpPr>
          <p:nvPr/>
        </p:nvSpPr>
        <p:spPr>
          <a:xfrm>
            <a:off x="8105562" y="2515069"/>
            <a:ext cx="1389664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Mobile Ticket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0486621-07F1-0C46-8C5A-EF41B2079F2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F07CE7A2-A185-1C47-8044-8346DAE7A985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080381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con">
            <a:extLst>
              <a:ext uri="{FF2B5EF4-FFF2-40B4-BE49-F238E27FC236}">
                <a16:creationId xmlns:a16="http://schemas.microsoft.com/office/drawing/2014/main" id="{2C841223-B3E3-2D4B-B6D6-B31AC5776A4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9415" y="2593235"/>
            <a:ext cx="914400" cy="914400"/>
          </a:xfrm>
          <a:prstGeom prst="rect">
            <a:avLst/>
          </a:prstGeom>
        </p:spPr>
      </p:pic>
      <p:pic>
        <p:nvPicPr>
          <p:cNvPr id="5" name="Picture 4" descr="Icon">
            <a:extLst>
              <a:ext uri="{FF2B5EF4-FFF2-40B4-BE49-F238E27FC236}">
                <a16:creationId xmlns:a16="http://schemas.microsoft.com/office/drawing/2014/main" id="{46715B7D-5E42-6848-B755-6A1EC301C49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43163" y="1444487"/>
            <a:ext cx="914400" cy="914400"/>
          </a:xfrm>
          <a:prstGeom prst="rect">
            <a:avLst/>
          </a:prstGeom>
        </p:spPr>
      </p:pic>
      <p:pic>
        <p:nvPicPr>
          <p:cNvPr id="7" name="Picture 6" descr="Icon">
            <a:extLst>
              <a:ext uri="{FF2B5EF4-FFF2-40B4-BE49-F238E27FC236}">
                <a16:creationId xmlns:a16="http://schemas.microsoft.com/office/drawing/2014/main" id="{80E6B25F-1FBE-5748-8433-5D0E032FCA7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419" y="3917160"/>
            <a:ext cx="914400" cy="914400"/>
          </a:xfrm>
          <a:prstGeom prst="rect">
            <a:avLst/>
          </a:prstGeom>
        </p:spPr>
      </p:pic>
      <p:pic>
        <p:nvPicPr>
          <p:cNvPr id="11" name="Picture 10" descr="Icon">
            <a:extLst>
              <a:ext uri="{FF2B5EF4-FFF2-40B4-BE49-F238E27FC236}">
                <a16:creationId xmlns:a16="http://schemas.microsoft.com/office/drawing/2014/main" id="{EC39DC7E-A46F-694E-BC57-F5F8100168A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419" y="2593235"/>
            <a:ext cx="914400" cy="914400"/>
          </a:xfrm>
          <a:prstGeom prst="rect">
            <a:avLst/>
          </a:prstGeom>
        </p:spPr>
      </p:pic>
      <p:pic>
        <p:nvPicPr>
          <p:cNvPr id="15" name="Picture 14" descr="Icon">
            <a:extLst>
              <a:ext uri="{FF2B5EF4-FFF2-40B4-BE49-F238E27FC236}">
                <a16:creationId xmlns:a16="http://schemas.microsoft.com/office/drawing/2014/main" id="{A9279DD1-F282-CC4D-B212-1514C1F9AF7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31418" y="3917160"/>
            <a:ext cx="914400" cy="914400"/>
          </a:xfrm>
          <a:prstGeom prst="rect">
            <a:avLst/>
          </a:prstGeom>
        </p:spPr>
      </p:pic>
      <p:pic>
        <p:nvPicPr>
          <p:cNvPr id="17" name="Picture 16" descr="Icon">
            <a:extLst>
              <a:ext uri="{FF2B5EF4-FFF2-40B4-BE49-F238E27FC236}">
                <a16:creationId xmlns:a16="http://schemas.microsoft.com/office/drawing/2014/main" id="{10626349-245D-EE41-B2AA-C763F616182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17036" y="1444487"/>
            <a:ext cx="914400" cy="914400"/>
          </a:xfrm>
          <a:prstGeom prst="rect">
            <a:avLst/>
          </a:prstGeom>
        </p:spPr>
      </p:pic>
      <p:pic>
        <p:nvPicPr>
          <p:cNvPr id="19" name="Picture 18" descr="Icon">
            <a:extLst>
              <a:ext uri="{FF2B5EF4-FFF2-40B4-BE49-F238E27FC236}">
                <a16:creationId xmlns:a16="http://schemas.microsoft.com/office/drawing/2014/main" id="{EA1C636A-C310-C548-BB8F-427A6FA5A48A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419" y="1444487"/>
            <a:ext cx="914400" cy="914400"/>
          </a:xfrm>
          <a:prstGeom prst="rect">
            <a:avLst/>
          </a:prstGeom>
        </p:spPr>
      </p:pic>
      <p:pic>
        <p:nvPicPr>
          <p:cNvPr id="25" name="Picture 24" descr="Icon">
            <a:extLst>
              <a:ext uri="{FF2B5EF4-FFF2-40B4-BE49-F238E27FC236}">
                <a16:creationId xmlns:a16="http://schemas.microsoft.com/office/drawing/2014/main" id="{E5CF4BCE-CB29-7548-A0E0-3B62E965C496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80099" y="1444487"/>
            <a:ext cx="914400" cy="914400"/>
          </a:xfrm>
          <a:prstGeom prst="rect">
            <a:avLst/>
          </a:prstGeom>
        </p:spPr>
      </p:pic>
      <p:pic>
        <p:nvPicPr>
          <p:cNvPr id="27" name="Picture 26" descr="Icon">
            <a:extLst>
              <a:ext uri="{FF2B5EF4-FFF2-40B4-BE49-F238E27FC236}">
                <a16:creationId xmlns:a16="http://schemas.microsoft.com/office/drawing/2014/main" id="{080021AF-06B8-474F-A9D8-B3EDC541413B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75414" y="2593235"/>
            <a:ext cx="914400" cy="914400"/>
          </a:xfrm>
          <a:prstGeom prst="rect">
            <a:avLst/>
          </a:prstGeom>
        </p:spPr>
      </p:pic>
      <p:pic>
        <p:nvPicPr>
          <p:cNvPr id="29" name="Picture 28" descr="Icon">
            <a:extLst>
              <a:ext uri="{FF2B5EF4-FFF2-40B4-BE49-F238E27FC236}">
                <a16:creationId xmlns:a16="http://schemas.microsoft.com/office/drawing/2014/main" id="{5CCFCCB7-F0E4-0F4A-B088-234D1F457625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6227" y="1444487"/>
            <a:ext cx="914400" cy="914400"/>
          </a:xfrm>
          <a:prstGeom prst="rect">
            <a:avLst/>
          </a:prstGeom>
        </p:spPr>
      </p:pic>
      <p:pic>
        <p:nvPicPr>
          <p:cNvPr id="31" name="Picture 30" descr="Icon">
            <a:extLst>
              <a:ext uri="{FF2B5EF4-FFF2-40B4-BE49-F238E27FC236}">
                <a16:creationId xmlns:a16="http://schemas.microsoft.com/office/drawing/2014/main" id="{7701E463-8D8A-A847-8BB3-E74B851EA44A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9291" y="1444487"/>
            <a:ext cx="914400" cy="914400"/>
          </a:xfrm>
          <a:prstGeom prst="rect">
            <a:avLst/>
          </a:prstGeom>
        </p:spPr>
      </p:pic>
      <p:pic>
        <p:nvPicPr>
          <p:cNvPr id="33" name="Picture 32" descr="Icon">
            <a:extLst>
              <a:ext uri="{FF2B5EF4-FFF2-40B4-BE49-F238E27FC236}">
                <a16:creationId xmlns:a16="http://schemas.microsoft.com/office/drawing/2014/main" id="{1FD158D9-8661-584C-B6B7-217DA399AC7B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7417" y="2593235"/>
            <a:ext cx="914400" cy="914400"/>
          </a:xfrm>
          <a:prstGeom prst="rect">
            <a:avLst/>
          </a:prstGeom>
        </p:spPr>
      </p:pic>
      <p:pic>
        <p:nvPicPr>
          <p:cNvPr id="35" name="Picture 34" descr="Icon">
            <a:extLst>
              <a:ext uri="{FF2B5EF4-FFF2-40B4-BE49-F238E27FC236}">
                <a16:creationId xmlns:a16="http://schemas.microsoft.com/office/drawing/2014/main" id="{B98E946C-31C3-4742-9E7B-D6C63FAFF2D6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31418" y="2593235"/>
            <a:ext cx="914400" cy="914400"/>
          </a:xfrm>
          <a:prstGeom prst="rect">
            <a:avLst/>
          </a:prstGeom>
        </p:spPr>
      </p:pic>
      <p:pic>
        <p:nvPicPr>
          <p:cNvPr id="37" name="Picture 36" descr="Icon">
            <a:extLst>
              <a:ext uri="{FF2B5EF4-FFF2-40B4-BE49-F238E27FC236}">
                <a16:creationId xmlns:a16="http://schemas.microsoft.com/office/drawing/2014/main" id="{0C69FDBE-D077-DC48-A339-B6CDC0994968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3416" y="2593235"/>
            <a:ext cx="914400" cy="914400"/>
          </a:xfrm>
          <a:prstGeom prst="rect">
            <a:avLst/>
          </a:prstGeom>
        </p:spPr>
      </p:pic>
      <p:pic>
        <p:nvPicPr>
          <p:cNvPr id="39" name="Picture 38" descr="Icon">
            <a:extLst>
              <a:ext uri="{FF2B5EF4-FFF2-40B4-BE49-F238E27FC236}">
                <a16:creationId xmlns:a16="http://schemas.microsoft.com/office/drawing/2014/main" id="{A44FB236-8BB2-C841-A2E4-653EF210A853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32355" y="1444487"/>
            <a:ext cx="914400" cy="914400"/>
          </a:xfrm>
          <a:prstGeom prst="rect">
            <a:avLst/>
          </a:prstGeom>
        </p:spPr>
      </p:pic>
      <p:sp>
        <p:nvSpPr>
          <p:cNvPr id="40" name="Title 39">
            <a:extLst>
              <a:ext uri="{FF2B5EF4-FFF2-40B4-BE49-F238E27FC236}">
                <a16:creationId xmlns:a16="http://schemas.microsoft.com/office/drawing/2014/main" id="{FBD88BE8-9C65-F042-8E2A-6633DF537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419" y="118924"/>
            <a:ext cx="10515600" cy="1325563"/>
          </a:xfrm>
        </p:spPr>
        <p:txBody>
          <a:bodyPr/>
          <a:lstStyle/>
          <a:p>
            <a:r>
              <a:rPr lang="en-US" dirty="0"/>
              <a:t>Office Icons</a:t>
            </a:r>
          </a:p>
        </p:txBody>
      </p:sp>
      <p:pic>
        <p:nvPicPr>
          <p:cNvPr id="43" name="Picture 42" descr="Icon">
            <a:extLst>
              <a:ext uri="{FF2B5EF4-FFF2-40B4-BE49-F238E27FC236}">
                <a16:creationId xmlns:a16="http://schemas.microsoft.com/office/drawing/2014/main" id="{65D9D984-1559-2449-8A14-347BF88F87AE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11412" y="2593235"/>
            <a:ext cx="914400" cy="9144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5C3668-7FA4-C44C-A934-DB7ED804534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34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22D72502-A42E-3D4E-B392-3E59C6995F9E}"/>
              </a:ext>
            </a:extLst>
          </p:cNvPr>
          <p:cNvSpPr txBox="1">
            <a:spLocks/>
          </p:cNvSpPr>
          <p:nvPr/>
        </p:nvSpPr>
        <p:spPr>
          <a:xfrm>
            <a:off x="140265" y="2303169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Calendar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1142C9CF-7AB7-D941-AA10-CFFBA91BAB8A}"/>
              </a:ext>
            </a:extLst>
          </p:cNvPr>
          <p:cNvSpPr txBox="1">
            <a:spLocks/>
          </p:cNvSpPr>
          <p:nvPr/>
        </p:nvSpPr>
        <p:spPr>
          <a:xfrm>
            <a:off x="140656" y="3492093"/>
            <a:ext cx="1276315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Monitor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39A21125-EA0D-484A-9DF3-C621F079E488}"/>
              </a:ext>
            </a:extLst>
          </p:cNvPr>
          <p:cNvSpPr txBox="1">
            <a:spLocks/>
          </p:cNvSpPr>
          <p:nvPr/>
        </p:nvSpPr>
        <p:spPr>
          <a:xfrm>
            <a:off x="1748828" y="2303169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Calendar Date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E777596A-ADA7-1140-9B0E-AAAF010BFC6D}"/>
              </a:ext>
            </a:extLst>
          </p:cNvPr>
          <p:cNvSpPr txBox="1">
            <a:spLocks/>
          </p:cNvSpPr>
          <p:nvPr/>
        </p:nvSpPr>
        <p:spPr>
          <a:xfrm>
            <a:off x="1748828" y="3492093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Monitor + Screen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6D15457C-F4ED-A746-B9B6-5F82B6A1CE46}"/>
              </a:ext>
            </a:extLst>
          </p:cNvPr>
          <p:cNvSpPr txBox="1">
            <a:spLocks/>
          </p:cNvSpPr>
          <p:nvPr/>
        </p:nvSpPr>
        <p:spPr>
          <a:xfrm>
            <a:off x="3385428" y="2303169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Book</a:t>
            </a:r>
          </a:p>
        </p:txBody>
      </p:sp>
      <p:sp>
        <p:nvSpPr>
          <p:cNvPr id="28" name="Subtitle 2">
            <a:extLst>
              <a:ext uri="{FF2B5EF4-FFF2-40B4-BE49-F238E27FC236}">
                <a16:creationId xmlns:a16="http://schemas.microsoft.com/office/drawing/2014/main" id="{B39702D2-6427-CF41-94AD-0757DDDA659D}"/>
              </a:ext>
            </a:extLst>
          </p:cNvPr>
          <p:cNvSpPr txBox="1">
            <a:spLocks/>
          </p:cNvSpPr>
          <p:nvPr/>
        </p:nvSpPr>
        <p:spPr>
          <a:xfrm>
            <a:off x="3385819" y="3492093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Mobile Phone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93F06282-4270-1A42-A73D-5DCD8805901F}"/>
              </a:ext>
            </a:extLst>
          </p:cNvPr>
          <p:cNvSpPr txBox="1">
            <a:spLocks/>
          </p:cNvSpPr>
          <p:nvPr/>
        </p:nvSpPr>
        <p:spPr>
          <a:xfrm>
            <a:off x="5000833" y="2303169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Clock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BE7A6D3A-5F83-EC45-A84F-19C4FCFF3549}"/>
              </a:ext>
            </a:extLst>
          </p:cNvPr>
          <p:cNvSpPr txBox="1">
            <a:spLocks/>
          </p:cNvSpPr>
          <p:nvPr/>
        </p:nvSpPr>
        <p:spPr>
          <a:xfrm>
            <a:off x="5011491" y="3492093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Mouse</a:t>
            </a:r>
          </a:p>
        </p:txBody>
      </p:sp>
      <p:sp>
        <p:nvSpPr>
          <p:cNvPr id="34" name="Subtitle 2">
            <a:extLst>
              <a:ext uri="{FF2B5EF4-FFF2-40B4-BE49-F238E27FC236}">
                <a16:creationId xmlns:a16="http://schemas.microsoft.com/office/drawing/2014/main" id="{E07ECB62-112F-DD4E-BE03-C0627D59CCD9}"/>
              </a:ext>
            </a:extLst>
          </p:cNvPr>
          <p:cNvSpPr txBox="1">
            <a:spLocks/>
          </p:cNvSpPr>
          <p:nvPr/>
        </p:nvSpPr>
        <p:spPr>
          <a:xfrm>
            <a:off x="6728462" y="2303169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Envelope</a:t>
            </a:r>
          </a:p>
        </p:txBody>
      </p:sp>
      <p:sp>
        <p:nvSpPr>
          <p:cNvPr id="36" name="Subtitle 2">
            <a:extLst>
              <a:ext uri="{FF2B5EF4-FFF2-40B4-BE49-F238E27FC236}">
                <a16:creationId xmlns:a16="http://schemas.microsoft.com/office/drawing/2014/main" id="{83ECC3BC-0A43-3F41-BA8F-D1E3625F473E}"/>
              </a:ext>
            </a:extLst>
          </p:cNvPr>
          <p:cNvSpPr txBox="1">
            <a:spLocks/>
          </p:cNvSpPr>
          <p:nvPr/>
        </p:nvSpPr>
        <p:spPr>
          <a:xfrm>
            <a:off x="6728462" y="3492093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Send Mail</a:t>
            </a:r>
          </a:p>
        </p:txBody>
      </p:sp>
      <p:sp>
        <p:nvSpPr>
          <p:cNvPr id="38" name="Subtitle 2">
            <a:extLst>
              <a:ext uri="{FF2B5EF4-FFF2-40B4-BE49-F238E27FC236}">
                <a16:creationId xmlns:a16="http://schemas.microsoft.com/office/drawing/2014/main" id="{B335429D-0941-764E-818E-A5979587CDDE}"/>
              </a:ext>
            </a:extLst>
          </p:cNvPr>
          <p:cNvSpPr txBox="1">
            <a:spLocks/>
          </p:cNvSpPr>
          <p:nvPr/>
        </p:nvSpPr>
        <p:spPr>
          <a:xfrm>
            <a:off x="8296236" y="2303169"/>
            <a:ext cx="1389664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I.D. Card</a:t>
            </a:r>
          </a:p>
        </p:txBody>
      </p:sp>
      <p:sp>
        <p:nvSpPr>
          <p:cNvPr id="41" name="Subtitle 2">
            <a:extLst>
              <a:ext uri="{FF2B5EF4-FFF2-40B4-BE49-F238E27FC236}">
                <a16:creationId xmlns:a16="http://schemas.microsoft.com/office/drawing/2014/main" id="{BBBD576A-8478-B04C-A900-A0364B3CBEA3}"/>
              </a:ext>
            </a:extLst>
          </p:cNvPr>
          <p:cNvSpPr txBox="1">
            <a:spLocks/>
          </p:cNvSpPr>
          <p:nvPr/>
        </p:nvSpPr>
        <p:spPr>
          <a:xfrm>
            <a:off x="8296627" y="3492093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Printer</a:t>
            </a:r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4E16A0D8-C439-914A-BD89-3C3FF485AF66}"/>
              </a:ext>
            </a:extLst>
          </p:cNvPr>
          <p:cNvSpPr txBox="1">
            <a:spLocks/>
          </p:cNvSpPr>
          <p:nvPr/>
        </p:nvSpPr>
        <p:spPr>
          <a:xfrm>
            <a:off x="9853189" y="2303169"/>
            <a:ext cx="1389664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Newspaper</a:t>
            </a:r>
          </a:p>
        </p:txBody>
      </p:sp>
      <p:sp>
        <p:nvSpPr>
          <p:cNvPr id="44" name="Subtitle 2">
            <a:extLst>
              <a:ext uri="{FF2B5EF4-FFF2-40B4-BE49-F238E27FC236}">
                <a16:creationId xmlns:a16="http://schemas.microsoft.com/office/drawing/2014/main" id="{B299439F-8034-F441-A7AC-589CE75012EF}"/>
              </a:ext>
            </a:extLst>
          </p:cNvPr>
          <p:cNvSpPr txBox="1">
            <a:spLocks/>
          </p:cNvSpPr>
          <p:nvPr/>
        </p:nvSpPr>
        <p:spPr>
          <a:xfrm>
            <a:off x="9853580" y="3492093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Projects</a:t>
            </a:r>
          </a:p>
        </p:txBody>
      </p:sp>
      <p:sp>
        <p:nvSpPr>
          <p:cNvPr id="45" name="Subtitle 2">
            <a:extLst>
              <a:ext uri="{FF2B5EF4-FFF2-40B4-BE49-F238E27FC236}">
                <a16:creationId xmlns:a16="http://schemas.microsoft.com/office/drawing/2014/main" id="{7EF8EF49-185B-A241-A081-31991A6E2EDA}"/>
              </a:ext>
            </a:extLst>
          </p:cNvPr>
          <p:cNvSpPr txBox="1">
            <a:spLocks/>
          </p:cNvSpPr>
          <p:nvPr/>
        </p:nvSpPr>
        <p:spPr>
          <a:xfrm>
            <a:off x="140656" y="4813867"/>
            <a:ext cx="1276315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Tools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46" name="Subtitle 2">
            <a:extLst>
              <a:ext uri="{FF2B5EF4-FFF2-40B4-BE49-F238E27FC236}">
                <a16:creationId xmlns:a16="http://schemas.microsoft.com/office/drawing/2014/main" id="{7DCB0A80-BA71-5540-9F3E-38AC1BB5EB4D}"/>
              </a:ext>
            </a:extLst>
          </p:cNvPr>
          <p:cNvSpPr txBox="1">
            <a:spLocks/>
          </p:cNvSpPr>
          <p:nvPr/>
        </p:nvSpPr>
        <p:spPr>
          <a:xfrm>
            <a:off x="1748828" y="4839929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Briefcase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3084131-7A44-4148-A6FE-CA31217322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FAB576CD-0213-B141-A8F6-D26367135D22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17714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con">
            <a:extLst>
              <a:ext uri="{FF2B5EF4-FFF2-40B4-BE49-F238E27FC236}">
                <a16:creationId xmlns:a16="http://schemas.microsoft.com/office/drawing/2014/main" id="{2C841223-B3E3-2D4B-B6D6-B31AC5776A4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9415" y="2593235"/>
            <a:ext cx="914400" cy="914400"/>
          </a:xfrm>
          <a:prstGeom prst="rect">
            <a:avLst/>
          </a:prstGeom>
        </p:spPr>
      </p:pic>
      <p:pic>
        <p:nvPicPr>
          <p:cNvPr id="5" name="Picture 4" descr="Icon">
            <a:extLst>
              <a:ext uri="{FF2B5EF4-FFF2-40B4-BE49-F238E27FC236}">
                <a16:creationId xmlns:a16="http://schemas.microsoft.com/office/drawing/2014/main" id="{46715B7D-5E42-6848-B755-6A1EC301C49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43163" y="1444487"/>
            <a:ext cx="914400" cy="914400"/>
          </a:xfrm>
          <a:prstGeom prst="rect">
            <a:avLst/>
          </a:prstGeom>
        </p:spPr>
      </p:pic>
      <p:pic>
        <p:nvPicPr>
          <p:cNvPr id="7" name="Picture 6" descr="Icon">
            <a:extLst>
              <a:ext uri="{FF2B5EF4-FFF2-40B4-BE49-F238E27FC236}">
                <a16:creationId xmlns:a16="http://schemas.microsoft.com/office/drawing/2014/main" id="{80E6B25F-1FBE-5748-8433-5D0E032FCA7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419" y="3917160"/>
            <a:ext cx="914400" cy="914400"/>
          </a:xfrm>
          <a:prstGeom prst="rect">
            <a:avLst/>
          </a:prstGeom>
        </p:spPr>
      </p:pic>
      <p:pic>
        <p:nvPicPr>
          <p:cNvPr id="11" name="Picture 10" descr="Icon">
            <a:extLst>
              <a:ext uri="{FF2B5EF4-FFF2-40B4-BE49-F238E27FC236}">
                <a16:creationId xmlns:a16="http://schemas.microsoft.com/office/drawing/2014/main" id="{EC39DC7E-A46F-694E-BC57-F5F8100168A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419" y="2593235"/>
            <a:ext cx="914400" cy="914400"/>
          </a:xfrm>
          <a:prstGeom prst="rect">
            <a:avLst/>
          </a:prstGeom>
        </p:spPr>
      </p:pic>
      <p:pic>
        <p:nvPicPr>
          <p:cNvPr id="15" name="Picture 14" descr="Icon">
            <a:extLst>
              <a:ext uri="{FF2B5EF4-FFF2-40B4-BE49-F238E27FC236}">
                <a16:creationId xmlns:a16="http://schemas.microsoft.com/office/drawing/2014/main" id="{A9279DD1-F282-CC4D-B212-1514C1F9AF7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31418" y="3917160"/>
            <a:ext cx="914400" cy="914400"/>
          </a:xfrm>
          <a:prstGeom prst="rect">
            <a:avLst/>
          </a:prstGeom>
        </p:spPr>
      </p:pic>
      <p:pic>
        <p:nvPicPr>
          <p:cNvPr id="17" name="Picture 16" descr="Icon">
            <a:extLst>
              <a:ext uri="{FF2B5EF4-FFF2-40B4-BE49-F238E27FC236}">
                <a16:creationId xmlns:a16="http://schemas.microsoft.com/office/drawing/2014/main" id="{10626349-245D-EE41-B2AA-C763F616182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17036" y="1444487"/>
            <a:ext cx="914400" cy="914400"/>
          </a:xfrm>
          <a:prstGeom prst="rect">
            <a:avLst/>
          </a:prstGeom>
        </p:spPr>
      </p:pic>
      <p:pic>
        <p:nvPicPr>
          <p:cNvPr id="19" name="Picture 18" descr="Icon">
            <a:extLst>
              <a:ext uri="{FF2B5EF4-FFF2-40B4-BE49-F238E27FC236}">
                <a16:creationId xmlns:a16="http://schemas.microsoft.com/office/drawing/2014/main" id="{EA1C636A-C310-C548-BB8F-427A6FA5A48A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419" y="1444487"/>
            <a:ext cx="914400" cy="914400"/>
          </a:xfrm>
          <a:prstGeom prst="rect">
            <a:avLst/>
          </a:prstGeom>
        </p:spPr>
      </p:pic>
      <p:pic>
        <p:nvPicPr>
          <p:cNvPr id="25" name="Picture 24" descr="Icon">
            <a:extLst>
              <a:ext uri="{FF2B5EF4-FFF2-40B4-BE49-F238E27FC236}">
                <a16:creationId xmlns:a16="http://schemas.microsoft.com/office/drawing/2014/main" id="{E5CF4BCE-CB29-7548-A0E0-3B62E965C496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80099" y="1444487"/>
            <a:ext cx="914400" cy="914400"/>
          </a:xfrm>
          <a:prstGeom prst="rect">
            <a:avLst/>
          </a:prstGeom>
        </p:spPr>
      </p:pic>
      <p:pic>
        <p:nvPicPr>
          <p:cNvPr id="27" name="Picture 26" descr="Icon">
            <a:extLst>
              <a:ext uri="{FF2B5EF4-FFF2-40B4-BE49-F238E27FC236}">
                <a16:creationId xmlns:a16="http://schemas.microsoft.com/office/drawing/2014/main" id="{080021AF-06B8-474F-A9D8-B3EDC541413B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75414" y="2593235"/>
            <a:ext cx="914400" cy="914400"/>
          </a:xfrm>
          <a:prstGeom prst="rect">
            <a:avLst/>
          </a:prstGeom>
        </p:spPr>
      </p:pic>
      <p:pic>
        <p:nvPicPr>
          <p:cNvPr id="29" name="Picture 28" descr="Icon">
            <a:extLst>
              <a:ext uri="{FF2B5EF4-FFF2-40B4-BE49-F238E27FC236}">
                <a16:creationId xmlns:a16="http://schemas.microsoft.com/office/drawing/2014/main" id="{5CCFCCB7-F0E4-0F4A-B088-234D1F457625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6227" y="1444487"/>
            <a:ext cx="914400" cy="914400"/>
          </a:xfrm>
          <a:prstGeom prst="rect">
            <a:avLst/>
          </a:prstGeom>
        </p:spPr>
      </p:pic>
      <p:pic>
        <p:nvPicPr>
          <p:cNvPr id="31" name="Picture 30" descr="Icon">
            <a:extLst>
              <a:ext uri="{FF2B5EF4-FFF2-40B4-BE49-F238E27FC236}">
                <a16:creationId xmlns:a16="http://schemas.microsoft.com/office/drawing/2014/main" id="{7701E463-8D8A-A847-8BB3-E74B851EA44A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9291" y="1444487"/>
            <a:ext cx="914400" cy="914400"/>
          </a:xfrm>
          <a:prstGeom prst="rect">
            <a:avLst/>
          </a:prstGeom>
        </p:spPr>
      </p:pic>
      <p:pic>
        <p:nvPicPr>
          <p:cNvPr id="33" name="Picture 32" descr="Icon">
            <a:extLst>
              <a:ext uri="{FF2B5EF4-FFF2-40B4-BE49-F238E27FC236}">
                <a16:creationId xmlns:a16="http://schemas.microsoft.com/office/drawing/2014/main" id="{1FD158D9-8661-584C-B6B7-217DA399AC7B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8300" y="2732617"/>
            <a:ext cx="635635" cy="635635"/>
          </a:xfrm>
          <a:prstGeom prst="rect">
            <a:avLst/>
          </a:prstGeom>
        </p:spPr>
      </p:pic>
      <p:pic>
        <p:nvPicPr>
          <p:cNvPr id="35" name="Picture 34" descr="Icon">
            <a:extLst>
              <a:ext uri="{FF2B5EF4-FFF2-40B4-BE49-F238E27FC236}">
                <a16:creationId xmlns:a16="http://schemas.microsoft.com/office/drawing/2014/main" id="{B98E946C-31C3-4742-9E7B-D6C63FAFF2D6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31418" y="2593235"/>
            <a:ext cx="914400" cy="914400"/>
          </a:xfrm>
          <a:prstGeom prst="rect">
            <a:avLst/>
          </a:prstGeom>
        </p:spPr>
      </p:pic>
      <p:pic>
        <p:nvPicPr>
          <p:cNvPr id="37" name="Picture 36" descr="Icon">
            <a:extLst>
              <a:ext uri="{FF2B5EF4-FFF2-40B4-BE49-F238E27FC236}">
                <a16:creationId xmlns:a16="http://schemas.microsoft.com/office/drawing/2014/main" id="{0C69FDBE-D077-DC48-A339-B6CDC0994968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3416" y="2593235"/>
            <a:ext cx="914400" cy="914400"/>
          </a:xfrm>
          <a:prstGeom prst="rect">
            <a:avLst/>
          </a:prstGeom>
        </p:spPr>
      </p:pic>
      <p:pic>
        <p:nvPicPr>
          <p:cNvPr id="39" name="Picture 38" descr="Icon">
            <a:extLst>
              <a:ext uri="{FF2B5EF4-FFF2-40B4-BE49-F238E27FC236}">
                <a16:creationId xmlns:a16="http://schemas.microsoft.com/office/drawing/2014/main" id="{A44FB236-8BB2-C841-A2E4-653EF210A853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32355" y="1444487"/>
            <a:ext cx="914400" cy="914400"/>
          </a:xfrm>
          <a:prstGeom prst="rect">
            <a:avLst/>
          </a:prstGeom>
        </p:spPr>
      </p:pic>
      <p:sp>
        <p:nvSpPr>
          <p:cNvPr id="40" name="Title 39">
            <a:extLst>
              <a:ext uri="{FF2B5EF4-FFF2-40B4-BE49-F238E27FC236}">
                <a16:creationId xmlns:a16="http://schemas.microsoft.com/office/drawing/2014/main" id="{FBD88BE8-9C65-F042-8E2A-6633DF537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419" y="118924"/>
            <a:ext cx="10515600" cy="1325563"/>
          </a:xfrm>
        </p:spPr>
        <p:txBody>
          <a:bodyPr/>
          <a:lstStyle/>
          <a:p>
            <a:r>
              <a:rPr lang="en-US" dirty="0"/>
              <a:t>Web Icons</a:t>
            </a:r>
          </a:p>
        </p:txBody>
      </p:sp>
      <p:pic>
        <p:nvPicPr>
          <p:cNvPr id="43" name="Picture 42" descr="Icon">
            <a:extLst>
              <a:ext uri="{FF2B5EF4-FFF2-40B4-BE49-F238E27FC236}">
                <a16:creationId xmlns:a16="http://schemas.microsoft.com/office/drawing/2014/main" id="{65D9D984-1559-2449-8A14-347BF88F87AE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11412" y="2593235"/>
            <a:ext cx="914400" cy="914400"/>
          </a:xfrm>
          <a:prstGeom prst="rect">
            <a:avLst/>
          </a:prstGeom>
        </p:spPr>
      </p:pic>
      <p:pic>
        <p:nvPicPr>
          <p:cNvPr id="20" name="Picture 19" descr="Icon">
            <a:extLst>
              <a:ext uri="{FF2B5EF4-FFF2-40B4-BE49-F238E27FC236}">
                <a16:creationId xmlns:a16="http://schemas.microsoft.com/office/drawing/2014/main" id="{ABE8BEEF-292A-274A-AC5C-D1AFC006094E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7417" y="3932349"/>
            <a:ext cx="914400" cy="914400"/>
          </a:xfrm>
          <a:prstGeom prst="rect">
            <a:avLst/>
          </a:prstGeom>
        </p:spPr>
      </p:pic>
      <p:pic>
        <p:nvPicPr>
          <p:cNvPr id="21" name="Picture 20" descr="Icon">
            <a:extLst>
              <a:ext uri="{FF2B5EF4-FFF2-40B4-BE49-F238E27FC236}">
                <a16:creationId xmlns:a16="http://schemas.microsoft.com/office/drawing/2014/main" id="{EB3DC4B0-4D88-FC4D-99A4-D2FEB393FCB4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3416" y="3932349"/>
            <a:ext cx="914400" cy="914400"/>
          </a:xfrm>
          <a:prstGeom prst="rect">
            <a:avLst/>
          </a:prstGeom>
        </p:spPr>
      </p:pic>
      <p:pic>
        <p:nvPicPr>
          <p:cNvPr id="22" name="Picture 21" descr="Icon">
            <a:extLst>
              <a:ext uri="{FF2B5EF4-FFF2-40B4-BE49-F238E27FC236}">
                <a16:creationId xmlns:a16="http://schemas.microsoft.com/office/drawing/2014/main" id="{0658D07A-0394-834B-9D6F-70D8AC980654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9415" y="3932349"/>
            <a:ext cx="914400" cy="914400"/>
          </a:xfrm>
          <a:prstGeom prst="rect">
            <a:avLst/>
          </a:prstGeom>
        </p:spPr>
      </p:pic>
      <p:pic>
        <p:nvPicPr>
          <p:cNvPr id="23" name="Picture 22" descr="Icon">
            <a:extLst>
              <a:ext uri="{FF2B5EF4-FFF2-40B4-BE49-F238E27FC236}">
                <a16:creationId xmlns:a16="http://schemas.microsoft.com/office/drawing/2014/main" id="{AAD30C5B-36A8-E948-8160-EE5EF52107A2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75414" y="3947538"/>
            <a:ext cx="914400" cy="914400"/>
          </a:xfrm>
          <a:prstGeom prst="rect">
            <a:avLst/>
          </a:prstGeom>
        </p:spPr>
      </p:pic>
      <p:pic>
        <p:nvPicPr>
          <p:cNvPr id="24" name="Picture 23" descr="Icon">
            <a:extLst>
              <a:ext uri="{FF2B5EF4-FFF2-40B4-BE49-F238E27FC236}">
                <a16:creationId xmlns:a16="http://schemas.microsoft.com/office/drawing/2014/main" id="{E41EB8F0-8262-C94F-84ED-3EE6535C223F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11413" y="3947538"/>
            <a:ext cx="914400" cy="914400"/>
          </a:xfrm>
          <a:prstGeom prst="rect">
            <a:avLst/>
          </a:prstGeom>
        </p:spPr>
      </p:pic>
      <p:pic>
        <p:nvPicPr>
          <p:cNvPr id="28" name="Picture 27" descr="Icon">
            <a:extLst>
              <a:ext uri="{FF2B5EF4-FFF2-40B4-BE49-F238E27FC236}">
                <a16:creationId xmlns:a16="http://schemas.microsoft.com/office/drawing/2014/main" id="{F844DFA9-B398-D64C-83CF-BE2B4E8CEFB2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7417" y="5271463"/>
            <a:ext cx="914400" cy="914400"/>
          </a:xfrm>
          <a:prstGeom prst="rect">
            <a:avLst/>
          </a:prstGeom>
        </p:spPr>
      </p:pic>
      <p:pic>
        <p:nvPicPr>
          <p:cNvPr id="30" name="Picture 29" descr="Icon">
            <a:extLst>
              <a:ext uri="{FF2B5EF4-FFF2-40B4-BE49-F238E27FC236}">
                <a16:creationId xmlns:a16="http://schemas.microsoft.com/office/drawing/2014/main" id="{F9AB414A-FE09-7F48-BF2B-8E3575EE39E6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0141" t="-20141" r="-15633" b="-15633"/>
          <a:stretch/>
        </p:blipFill>
        <p:spPr>
          <a:xfrm>
            <a:off x="1931418" y="5286652"/>
            <a:ext cx="914400" cy="914400"/>
          </a:xfrm>
          <a:prstGeom prst="rect">
            <a:avLst/>
          </a:prstGeom>
        </p:spPr>
      </p:pic>
      <p:pic>
        <p:nvPicPr>
          <p:cNvPr id="32" name="Picture 31" descr="Icon">
            <a:extLst>
              <a:ext uri="{FF2B5EF4-FFF2-40B4-BE49-F238E27FC236}">
                <a16:creationId xmlns:a16="http://schemas.microsoft.com/office/drawing/2014/main" id="{A4DB19B1-3273-7D4B-84EB-C2EF911ED82E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419" y="5286652"/>
            <a:ext cx="914400" cy="9144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B34B31-0B15-3C4A-9B2D-D6610DB369AE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35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4" name="Subtitle 2">
            <a:extLst>
              <a:ext uri="{FF2B5EF4-FFF2-40B4-BE49-F238E27FC236}">
                <a16:creationId xmlns:a16="http://schemas.microsoft.com/office/drawing/2014/main" id="{2A3A47FA-BE14-8B4C-A517-4D71AA6BF898}"/>
              </a:ext>
            </a:extLst>
          </p:cNvPr>
          <p:cNvSpPr txBox="1">
            <a:spLocks/>
          </p:cNvSpPr>
          <p:nvPr/>
        </p:nvSpPr>
        <p:spPr>
          <a:xfrm>
            <a:off x="104299" y="2372526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Checkbox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36" name="Subtitle 2">
            <a:extLst>
              <a:ext uri="{FF2B5EF4-FFF2-40B4-BE49-F238E27FC236}">
                <a16:creationId xmlns:a16="http://schemas.microsoft.com/office/drawing/2014/main" id="{8A553479-D309-A546-B367-8481B1800358}"/>
              </a:ext>
            </a:extLst>
          </p:cNvPr>
          <p:cNvSpPr txBox="1">
            <a:spLocks/>
          </p:cNvSpPr>
          <p:nvPr/>
        </p:nvSpPr>
        <p:spPr>
          <a:xfrm>
            <a:off x="104299" y="3488383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Link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38" name="Subtitle 2">
            <a:extLst>
              <a:ext uri="{FF2B5EF4-FFF2-40B4-BE49-F238E27FC236}">
                <a16:creationId xmlns:a16="http://schemas.microsoft.com/office/drawing/2014/main" id="{264574EC-560D-004D-8BC2-03E025077F04}"/>
              </a:ext>
            </a:extLst>
          </p:cNvPr>
          <p:cNvSpPr txBox="1">
            <a:spLocks/>
          </p:cNvSpPr>
          <p:nvPr/>
        </p:nvSpPr>
        <p:spPr>
          <a:xfrm>
            <a:off x="104299" y="4802964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 err="1"/>
              <a:t>Wifi</a:t>
            </a:r>
            <a:endParaRPr lang="en-US" sz="1200" dirty="0"/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41" name="Subtitle 2">
            <a:extLst>
              <a:ext uri="{FF2B5EF4-FFF2-40B4-BE49-F238E27FC236}">
                <a16:creationId xmlns:a16="http://schemas.microsoft.com/office/drawing/2014/main" id="{0C243693-F55D-824B-BCE6-9BF22652D1A0}"/>
              </a:ext>
            </a:extLst>
          </p:cNvPr>
          <p:cNvSpPr txBox="1">
            <a:spLocks/>
          </p:cNvSpPr>
          <p:nvPr/>
        </p:nvSpPr>
        <p:spPr>
          <a:xfrm>
            <a:off x="104299" y="6095761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Up Arrow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6EE5A60F-E744-AA48-9BD3-E0597DE8C471}"/>
              </a:ext>
            </a:extLst>
          </p:cNvPr>
          <p:cNvSpPr txBox="1">
            <a:spLocks/>
          </p:cNvSpPr>
          <p:nvPr/>
        </p:nvSpPr>
        <p:spPr>
          <a:xfrm>
            <a:off x="1749219" y="2372526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Download File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44" name="Subtitle 2">
            <a:extLst>
              <a:ext uri="{FF2B5EF4-FFF2-40B4-BE49-F238E27FC236}">
                <a16:creationId xmlns:a16="http://schemas.microsoft.com/office/drawing/2014/main" id="{2E9D6525-9835-0044-9DBA-C9F3806D82E8}"/>
              </a:ext>
            </a:extLst>
          </p:cNvPr>
          <p:cNvSpPr txBox="1">
            <a:spLocks/>
          </p:cNvSpPr>
          <p:nvPr/>
        </p:nvSpPr>
        <p:spPr>
          <a:xfrm>
            <a:off x="1748828" y="3488383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Gear / Settings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45" name="Subtitle 2">
            <a:extLst>
              <a:ext uri="{FF2B5EF4-FFF2-40B4-BE49-F238E27FC236}">
                <a16:creationId xmlns:a16="http://schemas.microsoft.com/office/drawing/2014/main" id="{261E72E6-D47F-2A43-938D-486AFD37A8CC}"/>
              </a:ext>
            </a:extLst>
          </p:cNvPr>
          <p:cNvSpPr txBox="1">
            <a:spLocks/>
          </p:cNvSpPr>
          <p:nvPr/>
        </p:nvSpPr>
        <p:spPr>
          <a:xfrm>
            <a:off x="1734554" y="4802964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Search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46" name="Subtitle 2">
            <a:extLst>
              <a:ext uri="{FF2B5EF4-FFF2-40B4-BE49-F238E27FC236}">
                <a16:creationId xmlns:a16="http://schemas.microsoft.com/office/drawing/2014/main" id="{EB7DFB6B-1612-364D-942C-86B6EE82AE4B}"/>
              </a:ext>
            </a:extLst>
          </p:cNvPr>
          <p:cNvSpPr txBox="1">
            <a:spLocks/>
          </p:cNvSpPr>
          <p:nvPr/>
        </p:nvSpPr>
        <p:spPr>
          <a:xfrm>
            <a:off x="1734554" y="6095761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Close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47" name="Subtitle 2">
            <a:extLst>
              <a:ext uri="{FF2B5EF4-FFF2-40B4-BE49-F238E27FC236}">
                <a16:creationId xmlns:a16="http://schemas.microsoft.com/office/drawing/2014/main" id="{B733DB8C-3107-8541-806C-8385E9313E64}"/>
              </a:ext>
            </a:extLst>
          </p:cNvPr>
          <p:cNvSpPr txBox="1">
            <a:spLocks/>
          </p:cNvSpPr>
          <p:nvPr/>
        </p:nvSpPr>
        <p:spPr>
          <a:xfrm>
            <a:off x="3316993" y="2372526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Download</a:t>
            </a:r>
          </a:p>
        </p:txBody>
      </p:sp>
      <p:sp>
        <p:nvSpPr>
          <p:cNvPr id="48" name="Subtitle 2">
            <a:extLst>
              <a:ext uri="{FF2B5EF4-FFF2-40B4-BE49-F238E27FC236}">
                <a16:creationId xmlns:a16="http://schemas.microsoft.com/office/drawing/2014/main" id="{535FEB61-7E5E-6244-81DD-246A07252701}"/>
              </a:ext>
            </a:extLst>
          </p:cNvPr>
          <p:cNvSpPr txBox="1">
            <a:spLocks/>
          </p:cNvSpPr>
          <p:nvPr/>
        </p:nvSpPr>
        <p:spPr>
          <a:xfrm>
            <a:off x="3316993" y="3488383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Linked In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49" name="Subtitle 2">
            <a:extLst>
              <a:ext uri="{FF2B5EF4-FFF2-40B4-BE49-F238E27FC236}">
                <a16:creationId xmlns:a16="http://schemas.microsoft.com/office/drawing/2014/main" id="{F1498C42-4AAB-E344-A556-ABD240A9B3A0}"/>
              </a:ext>
            </a:extLst>
          </p:cNvPr>
          <p:cNvSpPr txBox="1">
            <a:spLocks/>
          </p:cNvSpPr>
          <p:nvPr/>
        </p:nvSpPr>
        <p:spPr>
          <a:xfrm>
            <a:off x="3316993" y="4802964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Pointer</a:t>
            </a:r>
          </a:p>
        </p:txBody>
      </p:sp>
      <p:sp>
        <p:nvSpPr>
          <p:cNvPr id="50" name="Subtitle 2">
            <a:extLst>
              <a:ext uri="{FF2B5EF4-FFF2-40B4-BE49-F238E27FC236}">
                <a16:creationId xmlns:a16="http://schemas.microsoft.com/office/drawing/2014/main" id="{9C1729A0-B15F-6A47-9871-D55E511ED760}"/>
              </a:ext>
            </a:extLst>
          </p:cNvPr>
          <p:cNvSpPr txBox="1">
            <a:spLocks/>
          </p:cNvSpPr>
          <p:nvPr/>
        </p:nvSpPr>
        <p:spPr>
          <a:xfrm>
            <a:off x="3316993" y="6095761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Weather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51" name="Subtitle 2">
            <a:extLst>
              <a:ext uri="{FF2B5EF4-FFF2-40B4-BE49-F238E27FC236}">
                <a16:creationId xmlns:a16="http://schemas.microsoft.com/office/drawing/2014/main" id="{81B628AB-FAEB-0F4B-AE24-E2BDA4B806DF}"/>
              </a:ext>
            </a:extLst>
          </p:cNvPr>
          <p:cNvSpPr txBox="1">
            <a:spLocks/>
          </p:cNvSpPr>
          <p:nvPr/>
        </p:nvSpPr>
        <p:spPr>
          <a:xfrm>
            <a:off x="4925556" y="2372526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Upload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52" name="Subtitle 2">
            <a:extLst>
              <a:ext uri="{FF2B5EF4-FFF2-40B4-BE49-F238E27FC236}">
                <a16:creationId xmlns:a16="http://schemas.microsoft.com/office/drawing/2014/main" id="{692EBF5B-6F23-8247-A56D-CFDDA8FAEF53}"/>
              </a:ext>
            </a:extLst>
          </p:cNvPr>
          <p:cNvSpPr txBox="1">
            <a:spLocks/>
          </p:cNvSpPr>
          <p:nvPr/>
        </p:nvSpPr>
        <p:spPr>
          <a:xfrm>
            <a:off x="4925165" y="3488383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Instagram</a:t>
            </a:r>
          </a:p>
        </p:txBody>
      </p:sp>
      <p:sp>
        <p:nvSpPr>
          <p:cNvPr id="53" name="Subtitle 2">
            <a:extLst>
              <a:ext uri="{FF2B5EF4-FFF2-40B4-BE49-F238E27FC236}">
                <a16:creationId xmlns:a16="http://schemas.microsoft.com/office/drawing/2014/main" id="{FD79A685-E679-5948-A92F-1EA9FC828A34}"/>
              </a:ext>
            </a:extLst>
          </p:cNvPr>
          <p:cNvSpPr txBox="1">
            <a:spLocks/>
          </p:cNvSpPr>
          <p:nvPr/>
        </p:nvSpPr>
        <p:spPr>
          <a:xfrm>
            <a:off x="4910891" y="4802964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Video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55" name="Subtitle 2">
            <a:extLst>
              <a:ext uri="{FF2B5EF4-FFF2-40B4-BE49-F238E27FC236}">
                <a16:creationId xmlns:a16="http://schemas.microsoft.com/office/drawing/2014/main" id="{E03E1912-07CD-7840-BB05-50DFD7A8C11F}"/>
              </a:ext>
            </a:extLst>
          </p:cNvPr>
          <p:cNvSpPr txBox="1">
            <a:spLocks/>
          </p:cNvSpPr>
          <p:nvPr/>
        </p:nvSpPr>
        <p:spPr>
          <a:xfrm>
            <a:off x="6537788" y="2372526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Thumbs-up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56" name="Subtitle 2">
            <a:extLst>
              <a:ext uri="{FF2B5EF4-FFF2-40B4-BE49-F238E27FC236}">
                <a16:creationId xmlns:a16="http://schemas.microsoft.com/office/drawing/2014/main" id="{A13A3651-67A0-684B-B3F1-0A4631C6E344}"/>
              </a:ext>
            </a:extLst>
          </p:cNvPr>
          <p:cNvSpPr txBox="1">
            <a:spLocks/>
          </p:cNvSpPr>
          <p:nvPr/>
        </p:nvSpPr>
        <p:spPr>
          <a:xfrm>
            <a:off x="6537397" y="3488383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Twitter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57" name="Subtitle 2">
            <a:extLst>
              <a:ext uri="{FF2B5EF4-FFF2-40B4-BE49-F238E27FC236}">
                <a16:creationId xmlns:a16="http://schemas.microsoft.com/office/drawing/2014/main" id="{A227E60B-6E85-D74A-AF2D-ED2573E1B3EF}"/>
              </a:ext>
            </a:extLst>
          </p:cNvPr>
          <p:cNvSpPr txBox="1">
            <a:spLocks/>
          </p:cNvSpPr>
          <p:nvPr/>
        </p:nvSpPr>
        <p:spPr>
          <a:xfrm>
            <a:off x="6523123" y="4802964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Down Arrow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58" name="Subtitle 2">
            <a:extLst>
              <a:ext uri="{FF2B5EF4-FFF2-40B4-BE49-F238E27FC236}">
                <a16:creationId xmlns:a16="http://schemas.microsoft.com/office/drawing/2014/main" id="{BF0E01B8-0890-3A49-88DD-BEA74821BC0D}"/>
              </a:ext>
            </a:extLst>
          </p:cNvPr>
          <p:cNvSpPr txBox="1">
            <a:spLocks/>
          </p:cNvSpPr>
          <p:nvPr/>
        </p:nvSpPr>
        <p:spPr>
          <a:xfrm>
            <a:off x="8105562" y="2372526"/>
            <a:ext cx="1389664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Sharing</a:t>
            </a:r>
          </a:p>
        </p:txBody>
      </p:sp>
      <p:sp>
        <p:nvSpPr>
          <p:cNvPr id="59" name="Subtitle 2">
            <a:extLst>
              <a:ext uri="{FF2B5EF4-FFF2-40B4-BE49-F238E27FC236}">
                <a16:creationId xmlns:a16="http://schemas.microsoft.com/office/drawing/2014/main" id="{88F8B300-DBB5-0C4B-AF7E-E131DE5210A1}"/>
              </a:ext>
            </a:extLst>
          </p:cNvPr>
          <p:cNvSpPr txBox="1">
            <a:spLocks/>
          </p:cNvSpPr>
          <p:nvPr/>
        </p:nvSpPr>
        <p:spPr>
          <a:xfrm>
            <a:off x="8105562" y="3488383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Facebook</a:t>
            </a:r>
          </a:p>
        </p:txBody>
      </p:sp>
      <p:sp>
        <p:nvSpPr>
          <p:cNvPr id="60" name="Subtitle 2">
            <a:extLst>
              <a:ext uri="{FF2B5EF4-FFF2-40B4-BE49-F238E27FC236}">
                <a16:creationId xmlns:a16="http://schemas.microsoft.com/office/drawing/2014/main" id="{FD9E3004-712B-5F47-8E17-0D5EBEF75614}"/>
              </a:ext>
            </a:extLst>
          </p:cNvPr>
          <p:cNvSpPr txBox="1">
            <a:spLocks/>
          </p:cNvSpPr>
          <p:nvPr/>
        </p:nvSpPr>
        <p:spPr>
          <a:xfrm>
            <a:off x="8105562" y="4802964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Left Arrow</a:t>
            </a:r>
          </a:p>
        </p:txBody>
      </p:sp>
      <p:sp>
        <p:nvSpPr>
          <p:cNvPr id="61" name="Subtitle 2">
            <a:extLst>
              <a:ext uri="{FF2B5EF4-FFF2-40B4-BE49-F238E27FC236}">
                <a16:creationId xmlns:a16="http://schemas.microsoft.com/office/drawing/2014/main" id="{FB901635-03B1-4A4C-85F1-E575F55F7E6B}"/>
              </a:ext>
            </a:extLst>
          </p:cNvPr>
          <p:cNvSpPr txBox="1">
            <a:spLocks/>
          </p:cNvSpPr>
          <p:nvPr/>
        </p:nvSpPr>
        <p:spPr>
          <a:xfrm>
            <a:off x="9895973" y="2372526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Speech Bubble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62" name="Subtitle 2">
            <a:extLst>
              <a:ext uri="{FF2B5EF4-FFF2-40B4-BE49-F238E27FC236}">
                <a16:creationId xmlns:a16="http://schemas.microsoft.com/office/drawing/2014/main" id="{BE7EE145-4B92-F148-9F4A-73DBC0D312DD}"/>
              </a:ext>
            </a:extLst>
          </p:cNvPr>
          <p:cNvSpPr txBox="1">
            <a:spLocks/>
          </p:cNvSpPr>
          <p:nvPr/>
        </p:nvSpPr>
        <p:spPr>
          <a:xfrm>
            <a:off x="9869847" y="3488383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 err="1"/>
              <a:t>Youtube</a:t>
            </a:r>
            <a:endParaRPr lang="en-US" sz="1200" dirty="0"/>
          </a:p>
        </p:txBody>
      </p:sp>
      <p:sp>
        <p:nvSpPr>
          <p:cNvPr id="63" name="Subtitle 2">
            <a:extLst>
              <a:ext uri="{FF2B5EF4-FFF2-40B4-BE49-F238E27FC236}">
                <a16:creationId xmlns:a16="http://schemas.microsoft.com/office/drawing/2014/main" id="{03DDCD82-99EA-684D-965D-4241DD6B2C4A}"/>
              </a:ext>
            </a:extLst>
          </p:cNvPr>
          <p:cNvSpPr txBox="1">
            <a:spLocks/>
          </p:cNvSpPr>
          <p:nvPr/>
        </p:nvSpPr>
        <p:spPr>
          <a:xfrm>
            <a:off x="9773083" y="4802964"/>
            <a:ext cx="1298250" cy="2885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Wingdings" pitchFamily="2" charset="2"/>
              <a:buChar char="§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Right Arrow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B586D1B-2116-D14F-A96D-1CA0691F7B0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F10745-4A08-184B-8067-7D8A3185ECAC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86710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26D0CC-3712-714A-9EE8-2E92195D0D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2A93E-2FC3-8343-BE30-E02ECEC8D24D}" type="datetime4">
              <a:rPr lang="en-US" smtClean="0"/>
              <a:t>January 24,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705911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8358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90FE5-99D4-524E-B4C9-A63E76C12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Best Practices (contd.)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053A03-F7AE-A740-9632-CD35052733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Be sure to use the Master Slides created in this template to keep a consistent brand 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Choose the New Slide drop down menu to select a slide 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Use the Insert option in the top PowerPoint menu to insert any footers, charts, graphs, or tables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Please reference the RTD style guide for more information on </a:t>
            </a:r>
            <a:r>
              <a:rPr lang="en-US">
                <a:solidFill>
                  <a:schemeClr val="tx1">
                    <a:alpha val="80000"/>
                  </a:schemeClr>
                </a:solidFill>
              </a:rPr>
              <a:t>text/copy </a:t>
            </a:r>
            <a:endParaRPr lang="en-US" dirty="0">
              <a:solidFill>
                <a:schemeClr val="tx1">
                  <a:alpha val="8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dirty="0">
              <a:solidFill>
                <a:schemeClr val="tx1">
                  <a:alpha val="80000"/>
                </a:schemeClr>
              </a:solidFill>
            </a:endParaRPr>
          </a:p>
        </p:txBody>
      </p:sp>
      <p:pic>
        <p:nvPicPr>
          <p:cNvPr id="8" name="Picture Placeholder 7" descr="Master Slides, select New Slide drop down menu&#10;">
            <a:extLst>
              <a:ext uri="{FF2B5EF4-FFF2-40B4-BE49-F238E27FC236}">
                <a16:creationId xmlns:a16="http://schemas.microsoft.com/office/drawing/2014/main" id="{A7A80024-691A-964A-BBE2-37D3E2C69E8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CC68F4-EA31-4541-AA14-64F78D2FBAA1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EFBFEEE4-1E20-684D-BD1E-03898AC5C47E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EEAA10-3AC0-3C43-89EF-69383831F14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4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117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90FE5-99D4-524E-B4C9-A63E76C12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Best Practices (contd.)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053A03-F7AE-A740-9632-CD35052733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Be sure to use the Master Slides created in this template to keep a consistent brand 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Choose the New Slide drop down menu to select a slide 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Use the Insert option in the top PowerPoint menu to insert any footers, charts, graphs, or tables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Please reference the RTD style guide for more information on </a:t>
            </a:r>
            <a:r>
              <a:rPr lang="en-US">
                <a:solidFill>
                  <a:schemeClr val="tx1">
                    <a:alpha val="80000"/>
                  </a:schemeClr>
                </a:solidFill>
              </a:rPr>
              <a:t>text/copy </a:t>
            </a:r>
            <a:endParaRPr lang="en-US" dirty="0">
              <a:solidFill>
                <a:schemeClr val="tx1">
                  <a:alpha val="8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dirty="0">
              <a:solidFill>
                <a:schemeClr val="tx1">
                  <a:alpha val="80000"/>
                </a:schemeClr>
              </a:solidFill>
            </a:endParaRPr>
          </a:p>
        </p:txBody>
      </p:sp>
      <p:pic>
        <p:nvPicPr>
          <p:cNvPr id="8" name="Picture Placeholder 7" descr="Master Slides, select New Slide drop down menu&#10;">
            <a:extLst>
              <a:ext uri="{FF2B5EF4-FFF2-40B4-BE49-F238E27FC236}">
                <a16:creationId xmlns:a16="http://schemas.microsoft.com/office/drawing/2014/main" id="{A7A80024-691A-964A-BBE2-37D3E2C69E8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CC68F4-EA31-4541-AA14-64F78D2FBAA1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EFBFEEE4-1E20-684D-BD1E-03898AC5C47E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EEAA10-3AC0-3C43-89EF-69383831F14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5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2446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BF9762-F5A2-2C46-A8E8-0738C367B3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Text Best Practices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98839E-E08B-FE40-85F1-3C82CDBD4B3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Have a maximum of 6 bullet points per slide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Use short phrases rather than paragraphs 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Don’t let a single final word drop below the line–this is an example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To avoid the above: soft return by clicking shift + enter</a:t>
            </a:r>
            <a:br>
              <a:rPr lang="en-US" dirty="0">
                <a:solidFill>
                  <a:schemeClr val="tx1">
                    <a:alpha val="80000"/>
                  </a:schemeClr>
                </a:solidFill>
              </a:rPr>
            </a:b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this is an example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Use the provided icon library on the Section Title and</a:t>
            </a:r>
            <a:br>
              <a:rPr lang="en-US" dirty="0">
                <a:solidFill>
                  <a:schemeClr val="tx1">
                    <a:alpha val="80000"/>
                  </a:schemeClr>
                </a:solidFill>
              </a:rPr>
            </a:b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Table of Contents slides that have image squares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Don’t use periods at the end of bullets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786E09-1121-F049-98C3-A78209381F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/>
            <a:r>
              <a:rPr lang="en-US" dirty="0"/>
              <a:t>Use the sidebar slide to call something out to ensure the viewer notices it. </a:t>
            </a:r>
          </a:p>
          <a:p>
            <a:pPr marL="0"/>
            <a:endParaRPr lang="en-US" dirty="0"/>
          </a:p>
          <a:p>
            <a:pPr marL="0"/>
            <a:r>
              <a:rPr lang="en-US" dirty="0"/>
              <a:t>Minimalism is better. 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3EE7B75-A5B2-E743-B8B5-3CBBE43A305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2D4F688-1A90-EB48-AE92-64E38DCD55D0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B2F3E8-BD6B-3643-A9A4-6B1C36D735A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6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26843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BF9762-F5A2-2C46-A8E8-0738C367B3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 Best Practices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98839E-E08B-FE40-85F1-3C82CDBD4B3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You can drag an image from your desktop or server into PowerPoint to place it within the designated area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This will be labeled ”Drag and Drop Photo” on any new slide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If an image isn’t formatting correctly in its designated area: 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right click on the image </a:t>
            </a:r>
            <a:r>
              <a:rPr lang="en-US" dirty="0">
                <a:solidFill>
                  <a:schemeClr val="accent1">
                    <a:alpha val="80000"/>
                  </a:schemeClr>
                </a:solidFill>
              </a:rPr>
              <a:t>&gt;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 choose crop </a:t>
            </a:r>
            <a:r>
              <a:rPr lang="en-US" dirty="0">
                <a:solidFill>
                  <a:schemeClr val="accent1">
                    <a:alpha val="80000"/>
                  </a:schemeClr>
                </a:solidFill>
              </a:rPr>
              <a:t>&gt;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 click on the image to move it around within the bounding box or click on the image’s corners (white squares) to resize the image to fit within the bounding box</a:t>
            </a:r>
          </a:p>
          <a:p>
            <a:pPr>
              <a:lnSpc>
                <a:spcPct val="150000"/>
              </a:lnSpc>
            </a:pPr>
            <a:endParaRPr lang="en-US" dirty="0">
              <a:solidFill>
                <a:schemeClr val="tx1">
                  <a:alpha val="80000"/>
                </a:schemeClr>
              </a:solidFill>
            </a:endParaRP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284F8E26-D429-0A4E-B78C-CD6C5C73079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3EE7B75-A5B2-E743-B8B5-3CBBE43A305D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34BCFF22-F01C-A540-BF90-DACEFFC4B49B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0B7DC0F-9797-B244-AC29-2B9F6A33715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7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024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BF9762-F5A2-2C46-A8E8-0738C367B3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 Best Practices (contd.)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98839E-E08B-FE40-85F1-3C82CDBD4B3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On the Section Title Slides, use ONLY icons, not images when adding visual interest to the slide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Only high-quality images should be used when adding images to your PowerPoint presentation (no blurry images) 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Do not use clip art or .gif images </a:t>
            </a:r>
          </a:p>
          <a:p>
            <a:pPr>
              <a:lnSpc>
                <a:spcPct val="150000"/>
              </a:lnSpc>
            </a:pPr>
            <a:endParaRPr lang="en-US" dirty="0">
              <a:solidFill>
                <a:schemeClr val="tx1">
                  <a:alpha val="80000"/>
                </a:schemeClr>
              </a:solidFill>
            </a:endParaRP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284F8E26-D429-0A4E-B78C-CD6C5C73079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600"/>
          <a:stretch/>
        </p:blipFill>
        <p:spPr>
          <a:xfrm>
            <a:off x="7449519" y="1814411"/>
            <a:ext cx="4355451" cy="4045058"/>
          </a:xfr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3EE7B75-A5B2-E743-B8B5-3CBBE43A305D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2D5427E-7594-DC42-A870-DFCE6220E7E0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0B7DC0F-9797-B244-AC29-2B9F6A33715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8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3039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BF9762-F5A2-2C46-A8E8-0738C367B3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 Best Practices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98839E-E08B-FE40-85F1-3C82CDBD4B3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0408" y="1796948"/>
            <a:ext cx="4699347" cy="455940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Embed the video in your presentation</a:t>
            </a:r>
          </a:p>
          <a:p>
            <a:pPr>
              <a:lnSpc>
                <a:spcPct val="150000"/>
              </a:lnSpc>
            </a:pPr>
            <a:r>
              <a:rPr lang="en-US" dirty="0"/>
              <a:t>To embed a video from YouTube or Vimeo</a:t>
            </a:r>
          </a:p>
          <a:p>
            <a:pPr lvl="1"/>
            <a:r>
              <a:rPr lang="en-US" dirty="0"/>
              <a:t>Copy the URL of the web page </a:t>
            </a:r>
          </a:p>
          <a:p>
            <a:pPr lvl="1"/>
            <a:r>
              <a:rPr lang="en-US" dirty="0"/>
              <a:t>Then, in PowerPoint select the slide where you want to place the video</a:t>
            </a:r>
          </a:p>
          <a:p>
            <a:pPr lvl="1"/>
            <a:r>
              <a:rPr lang="en-US" dirty="0"/>
              <a:t>Select Insert </a:t>
            </a:r>
            <a:r>
              <a:rPr lang="en-US" dirty="0">
                <a:solidFill>
                  <a:schemeClr val="accent1"/>
                </a:solidFill>
              </a:rPr>
              <a:t>&gt;</a:t>
            </a:r>
            <a:r>
              <a:rPr lang="en-US" dirty="0"/>
              <a:t> Video </a:t>
            </a:r>
            <a:r>
              <a:rPr lang="en-US" dirty="0">
                <a:solidFill>
                  <a:schemeClr val="accent1"/>
                </a:solidFill>
              </a:rPr>
              <a:t>&gt;</a:t>
            </a:r>
            <a:r>
              <a:rPr lang="en-US" dirty="0"/>
              <a:t> Online Video</a:t>
            </a:r>
          </a:p>
          <a:p>
            <a:pPr lvl="1"/>
            <a:r>
              <a:rPr lang="en-US" dirty="0"/>
              <a:t>In the Online Video dialog box, paste the URL you copied</a:t>
            </a:r>
          </a:p>
          <a:p>
            <a:pPr lvl="1"/>
            <a:r>
              <a:rPr lang="en-US" dirty="0"/>
              <a:t>Select Insert</a:t>
            </a:r>
          </a:p>
          <a:p>
            <a:pPr lvl="1">
              <a:lnSpc>
                <a:spcPct val="150000"/>
              </a:lnSpc>
            </a:pPr>
            <a:endParaRPr lang="en-US" dirty="0">
              <a:solidFill>
                <a:schemeClr val="tx1">
                  <a:alpha val="8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dirty="0">
              <a:solidFill>
                <a:schemeClr val="tx1">
                  <a:alpha val="80000"/>
                </a:schemeClr>
              </a:solidFill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3EE7B75-A5B2-E743-B8B5-3CBBE43A305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D7FB3D4F-0EAC-C043-9E9F-FFF5FA2B69A1}" type="datetime4">
              <a:rPr lang="en-US" smtClean="0"/>
              <a:t>January 24, 2023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0B7DC0F-9797-B244-AC29-2B9F6A33715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3D05135-2B8F-5842-ADA1-E54D168629AE}" type="slidenum">
              <a:rPr lang="en-US" smtClean="0"/>
              <a:pPr/>
              <a:t>9</a:t>
            </a:fld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Online Media 6" descr="N Line Time Lapse">
            <a:hlinkClick r:id="" action="ppaction://media"/>
            <a:extLst>
              <a:ext uri="{FF2B5EF4-FFF2-40B4-BE49-F238E27FC236}">
                <a16:creationId xmlns:a16="http://schemas.microsoft.com/office/drawing/2014/main" id="{83E8F435-729D-BC42-BD41-D8F36FF64C4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999610" y="1991931"/>
            <a:ext cx="5798690" cy="3276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721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RTD Theme">
  <a:themeElements>
    <a:clrScheme name="RTD5">
      <a:dk1>
        <a:srgbClr val="000000"/>
      </a:dk1>
      <a:lt1>
        <a:srgbClr val="FFFFFF"/>
      </a:lt1>
      <a:dk2>
        <a:srgbClr val="8A0A16"/>
      </a:dk2>
      <a:lt2>
        <a:srgbClr val="F3F3F3"/>
      </a:lt2>
      <a:accent1>
        <a:srgbClr val="CF0A2C"/>
      </a:accent1>
      <a:accent2>
        <a:srgbClr val="263B80"/>
      </a:accent2>
      <a:accent3>
        <a:srgbClr val="F6871F"/>
      </a:accent3>
      <a:accent4>
        <a:srgbClr val="FFC000"/>
      </a:accent4>
      <a:accent5>
        <a:srgbClr val="00A0DE"/>
      </a:accent5>
      <a:accent6>
        <a:srgbClr val="3CBDAC"/>
      </a:accent6>
      <a:hlink>
        <a:srgbClr val="0969B0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TD_PowerPoint_102122" id="{F44888BA-B70E-7A41-801B-D9F5492B0CE1}" vid="{7C1A65A5-239C-3745-80C0-923B3FDBA5A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C215751464EA94FA1ACC54756286D9B" ma:contentTypeVersion="21" ma:contentTypeDescription="Create a new document." ma:contentTypeScope="" ma:versionID="f658870aefd3b61240804e03fddedd9f">
  <xsd:schema xmlns:xsd="http://www.w3.org/2001/XMLSchema" xmlns:xs="http://www.w3.org/2001/XMLSchema" xmlns:p="http://schemas.microsoft.com/office/2006/metadata/properties" xmlns:ns2="86db8bd8-3810-4172-bcb3-856058ea64ee" xmlns:ns3="2bdad6b5-c098-415b-af18-3b6043eb509b" targetNamespace="http://schemas.microsoft.com/office/2006/metadata/properties" ma:root="true" ma:fieldsID="e73f85e8b6d65ea2b33cb484c7f8eed0" ns2:_="" ns3:_="">
    <xsd:import namespace="86db8bd8-3810-4172-bcb3-856058ea64ee"/>
    <xsd:import namespace="2bdad6b5-c098-415b-af18-3b6043eb509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g05d9bc556cb4ee4816286516bf4c0a5" minOccurs="0"/>
                <xsd:element ref="ns2:Sorting" minOccurs="0"/>
                <xsd:element ref="ns3:TaxCatchAll" minOccurs="0"/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db8bd8-3810-4172-bcb3-856058ea64ee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false">
      <xsd:simpleType>
        <xsd:restriction base="dms:Text"/>
      </xsd:simpleType>
    </xsd:element>
    <xsd:element name="_dlc_DocIdUrl" ma:index="9" nillable="true" ma:displayName="Document ID" ma:description="Permanent link to this document." ma:format="Hyperlink" ma:hidden="true" ma:internalName="_dlc_DocIdUrl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false">
      <xsd:simpleType>
        <xsd:restriction base="dms:Boolean"/>
      </xsd:simpleType>
    </xsd:element>
    <xsd:element name="g05d9bc556cb4ee4816286516bf4c0a5" ma:index="11" nillable="true" ma:taxonomy="true" ma:internalName="g05d9bc556cb4ee4816286516bf4c0a5" ma:taxonomyFieldName="RTD_x0020_Department" ma:displayName="RTD Department" ma:readOnly="false" ma:fieldId="{005d9bc5-56cb-4ee4-8162-86516bf4c0a5}" ma:sspId="e5f1fc6e-0333-47de-9211-1e950c2fc5e7" ma:termSetId="15d31e51-5250-41b2-ad6f-75868fc2cc7c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orting" ma:index="13" nillable="true" ma:displayName="Sorting" ma:description="Sort number used to display the documents in order in the webpart.  Documents that are instructions and not the actual template should be numbered before the template they reference." ma:internalName="Sorting" ma:readOnly="false" ma:percentage="FALSE">
      <xsd:simpleType>
        <xsd:restriction base="dms:Number"/>
      </xsd:simpleType>
    </xsd:element>
    <xsd:element name="MediaServiceMetadata" ma:index="1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e5f1fc6e-0333-47de-9211-1e950c2fc5e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2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dad6b5-c098-415b-af18-3b6043eb509b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3e4d5ff-178f-49fa-a1cf-f771b1af965e}" ma:internalName="TaxCatchAll" ma:showField="CatchAllData" ma:web="2bdad6b5-c098-415b-af18-3b6043eb509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bdad6b5-c098-415b-af18-3b6043eb509b" xsi:nil="true"/>
    <SharedWithUsers xmlns="2bdad6b5-c098-415b-af18-3b6043eb509b">
      <UserInfo>
        <DisplayName>Marta Sipeki</DisplayName>
        <AccountId>431</AccountId>
        <AccountType/>
      </UserInfo>
    </SharedWithUsers>
    <lcf76f155ced4ddcb4097134ff3c332f xmlns="86db8bd8-3810-4172-bcb3-856058ea64ee">
      <Terms xmlns="http://schemas.microsoft.com/office/infopath/2007/PartnerControls"/>
    </lcf76f155ced4ddcb4097134ff3c332f>
    <_dlc_DocIdPersistId xmlns="86db8bd8-3810-4172-bcb3-856058ea64ee" xsi:nil="true"/>
    <Sorting xmlns="86db8bd8-3810-4172-bcb3-856058ea64ee" xsi:nil="true"/>
    <g05d9bc556cb4ee4816286516bf4c0a5 xmlns="86db8bd8-3810-4172-bcb3-856058ea64ee">
      <Terms xmlns="http://schemas.microsoft.com/office/infopath/2007/PartnerControls"/>
    </g05d9bc556cb4ee4816286516bf4c0a5>
    <_dlc_DocId xmlns="86db8bd8-3810-4172-bcb3-856058ea64ee" xsi:nil="true"/>
    <_dlc_DocIdUrl xmlns="86db8bd8-3810-4172-bcb3-856058ea64ee">
      <Url xsi:nil="true"/>
      <Description xsi:nil="true"/>
    </_dlc_DocIdUrl>
  </documentManagement>
</p:properties>
</file>

<file path=customXml/itemProps1.xml><?xml version="1.0" encoding="utf-8"?>
<ds:datastoreItem xmlns:ds="http://schemas.openxmlformats.org/officeDocument/2006/customXml" ds:itemID="{5B2E3182-9EEE-4491-B2DF-E1CAB45D573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E36F065-EBD8-4D0A-BC64-3392ADCF426E}"/>
</file>

<file path=customXml/itemProps3.xml><?xml version="1.0" encoding="utf-8"?>
<ds:datastoreItem xmlns:ds="http://schemas.openxmlformats.org/officeDocument/2006/customXml" ds:itemID="{44AF6359-F0DF-4ED7-A5EE-4517953BFAC9}">
  <ds:schemaRefs>
    <ds:schemaRef ds:uri="http://schemas.microsoft.com/office/2006/metadata/properties"/>
    <ds:schemaRef ds:uri="http://schemas.microsoft.com/office/infopath/2007/PartnerControls"/>
    <ds:schemaRef ds:uri="2bdad6b5-c098-415b-af18-3b6043eb509b"/>
    <ds:schemaRef ds:uri="86db8bd8-3810-4172-bcb3-856058ea64ee"/>
    <ds:schemaRef ds:uri="5d9af725-578f-427a-a133-cd173a082325"/>
    <ds:schemaRef ds:uri="a6059295-8e52-4a1b-8cda-1a1cae12193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RTD Theme</Template>
  <TotalTime>0</TotalTime>
  <Words>1899</Words>
  <Application>Microsoft Macintosh PowerPoint</Application>
  <PresentationFormat>Widescreen</PresentationFormat>
  <Paragraphs>347</Paragraphs>
  <Slides>37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5" baseType="lpstr">
      <vt:lpstr>Arial</vt:lpstr>
      <vt:lpstr>Calibri</vt:lpstr>
      <vt:lpstr>Courier New</vt:lpstr>
      <vt:lpstr>Open Sans</vt:lpstr>
      <vt:lpstr>System Font Regular</vt:lpstr>
      <vt:lpstr>Tahoma</vt:lpstr>
      <vt:lpstr>Wingdings</vt:lpstr>
      <vt:lpstr>RTD Theme</vt:lpstr>
      <vt:lpstr>RTD PowerPoint Template</vt:lpstr>
      <vt:lpstr>Presentation Overview</vt:lpstr>
      <vt:lpstr>Best Practices</vt:lpstr>
      <vt:lpstr>General Best Practices (contd.)</vt:lpstr>
      <vt:lpstr>General Best Practices (contd.)</vt:lpstr>
      <vt:lpstr>Text Best Practices</vt:lpstr>
      <vt:lpstr>Image Best Practices</vt:lpstr>
      <vt:lpstr>Image Best Practices (contd.)</vt:lpstr>
      <vt:lpstr>Video Best Practices</vt:lpstr>
      <vt:lpstr>Footer Best Practices</vt:lpstr>
      <vt:lpstr>Export Best Practices</vt:lpstr>
      <vt:lpstr>Charts and Graphs</vt:lpstr>
      <vt:lpstr>Importing data from Excel to a table</vt:lpstr>
      <vt:lpstr>Bar Graph Example</vt:lpstr>
      <vt:lpstr>Pie Chart Donut Example</vt:lpstr>
      <vt:lpstr>Line Graph Example</vt:lpstr>
      <vt:lpstr>Timeline Slides</vt:lpstr>
      <vt:lpstr>Example Timeline</vt:lpstr>
      <vt:lpstr>PowerPoint Presentation</vt:lpstr>
      <vt:lpstr>PowerPoint Presentation</vt:lpstr>
      <vt:lpstr>Example Route Stops </vt:lpstr>
      <vt:lpstr>PowerPoint Presentation</vt:lpstr>
      <vt:lpstr>PowerPoint Presentation</vt:lpstr>
      <vt:lpstr>Mockup Slides</vt:lpstr>
      <vt:lpstr>Mockup Best Practices</vt:lpstr>
      <vt:lpstr>Phone Mockup with Multiple Screens</vt:lpstr>
      <vt:lpstr>Laptop Mockup</vt:lpstr>
      <vt:lpstr>Icon Library</vt:lpstr>
      <vt:lpstr>Using RTD icons</vt:lpstr>
      <vt:lpstr>Using non-RTD icons</vt:lpstr>
      <vt:lpstr>Transit Icons</vt:lpstr>
      <vt:lpstr>Figure Icons</vt:lpstr>
      <vt:lpstr>Ticketing Icons</vt:lpstr>
      <vt:lpstr>Office Icons</vt:lpstr>
      <vt:lpstr>Web Icons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RTD PowerPoint Template</dc:title>
  <dc:creator>Ross Hoekman</dc:creator>
  <cp:lastModifiedBy>Ross Hoekman</cp:lastModifiedBy>
  <cp:revision>1</cp:revision>
  <dcterms:created xsi:type="dcterms:W3CDTF">2023-01-24T17:52:35Z</dcterms:created>
  <dcterms:modified xsi:type="dcterms:W3CDTF">2023-01-24T17:52:57Z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0x0101000C215751464EA94FA1ACC54756286D9B</vt:lpwstr>
  </property>
  <property fmtid="{D5CDD505-2E9C-101B-9397-08002B2CF9AE}" pid="3" name="RTD Department">
    <vt:lpwstr/>
  </property>
  <property fmtid="{D5CDD505-2E9C-101B-9397-08002B2CF9AE}" pid="4" name="Order">
    <vt:r8>30300</vt:r8>
  </property>
  <property fmtid="{D5CDD505-2E9C-101B-9397-08002B2CF9AE}" pid="5" name="MediaServiceImageTags">
    <vt:lpwstr/>
  </property>
  <property fmtid="{D5CDD505-2E9C-101B-9397-08002B2CF9AE}" pid="6" name="RTD_x0020_Department">
    <vt:lpwstr/>
  </property>
</Properties>
</file>