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4"/>
  </p:notesMasterIdLst>
  <p:handoutMasterIdLst>
    <p:handoutMasterId r:id="rId15"/>
  </p:handoutMasterIdLst>
  <p:sldIdLst>
    <p:sldId id="261" r:id="rId5"/>
    <p:sldId id="260" r:id="rId6"/>
    <p:sldId id="308" r:id="rId7"/>
    <p:sldId id="286" r:id="rId8"/>
    <p:sldId id="319" r:id="rId9"/>
    <p:sldId id="265" r:id="rId10"/>
    <p:sldId id="309" r:id="rId11"/>
    <p:sldId id="312" r:id="rId12"/>
    <p:sldId id="31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6A139F-A398-BC46-9F00-2FF78797B845}" v="4" dt="2025-03-20T17:05:01.1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/>
    <p:restoredTop sz="96327"/>
  </p:normalViewPr>
  <p:slideViewPr>
    <p:cSldViewPr snapToGrid="0" snapToObjects="1">
      <p:cViewPr varScale="1">
        <p:scale>
          <a:sx n="183" d="100"/>
          <a:sy n="183" d="100"/>
        </p:scale>
        <p:origin x="208" y="4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384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ni Myers" userId="076fa1c7-7cfa-4f37-89d0-df760589137a" providerId="ADAL" clId="{AE6A139F-A398-BC46-9F00-2FF78797B845}"/>
    <pc:docChg chg="custSel addSld delSld modSld">
      <pc:chgData name="Marni Myers" userId="076fa1c7-7cfa-4f37-89d0-df760589137a" providerId="ADAL" clId="{AE6A139F-A398-BC46-9F00-2FF78797B845}" dt="2025-03-20T17:05:07.411" v="36"/>
      <pc:docMkLst>
        <pc:docMk/>
      </pc:docMkLst>
      <pc:sldChg chg="del">
        <pc:chgData name="Marni Myers" userId="076fa1c7-7cfa-4f37-89d0-df760589137a" providerId="ADAL" clId="{AE6A139F-A398-BC46-9F00-2FF78797B845}" dt="2025-03-20T17:02:03.118" v="5" actId="2696"/>
        <pc:sldMkLst>
          <pc:docMk/>
          <pc:sldMk cId="916902318" sldId="256"/>
        </pc:sldMkLst>
      </pc:sldChg>
      <pc:sldChg chg="del">
        <pc:chgData name="Marni Myers" userId="076fa1c7-7cfa-4f37-89d0-df760589137a" providerId="ADAL" clId="{AE6A139F-A398-BC46-9F00-2FF78797B845}" dt="2025-03-20T17:02:18.604" v="10" actId="2696"/>
        <pc:sldMkLst>
          <pc:docMk/>
          <pc:sldMk cId="1919550376" sldId="257"/>
        </pc:sldMkLst>
      </pc:sldChg>
      <pc:sldChg chg="del">
        <pc:chgData name="Marni Myers" userId="076fa1c7-7cfa-4f37-89d0-df760589137a" providerId="ADAL" clId="{AE6A139F-A398-BC46-9F00-2FF78797B845}" dt="2025-03-20T17:02:03.113" v="4" actId="2696"/>
        <pc:sldMkLst>
          <pc:docMk/>
          <pc:sldMk cId="1033724212" sldId="259"/>
        </pc:sldMkLst>
      </pc:sldChg>
      <pc:sldChg chg="addSp delSp modSp mod">
        <pc:chgData name="Marni Myers" userId="076fa1c7-7cfa-4f37-89d0-df760589137a" providerId="ADAL" clId="{AE6A139F-A398-BC46-9F00-2FF78797B845}" dt="2025-03-20T17:05:07.411" v="36"/>
        <pc:sldMkLst>
          <pc:docMk/>
          <pc:sldMk cId="493068785" sldId="261"/>
        </pc:sldMkLst>
        <pc:spChg chg="add mod">
          <ac:chgData name="Marni Myers" userId="076fa1c7-7cfa-4f37-89d0-df760589137a" providerId="ADAL" clId="{AE6A139F-A398-BC46-9F00-2FF78797B845}" dt="2025-03-20T17:04:52.284" v="31" actId="767"/>
          <ac:spMkLst>
            <pc:docMk/>
            <pc:sldMk cId="493068785" sldId="261"/>
            <ac:spMk id="5" creationId="{B9509966-7FC7-5D1A-1385-CDF15AD1B029}"/>
          </ac:spMkLst>
        </pc:spChg>
        <pc:spChg chg="add del mod">
          <ac:chgData name="Marni Myers" userId="076fa1c7-7cfa-4f37-89d0-df760589137a" providerId="ADAL" clId="{AE6A139F-A398-BC46-9F00-2FF78797B845}" dt="2025-03-20T17:04:55.395" v="33" actId="478"/>
          <ac:spMkLst>
            <pc:docMk/>
            <pc:sldMk cId="493068785" sldId="261"/>
            <ac:spMk id="6" creationId="{29AB5C1D-6559-C694-90BC-12D7C85FF4FC}"/>
          </ac:spMkLst>
        </pc:spChg>
        <pc:spChg chg="add del mod">
          <ac:chgData name="Marni Myers" userId="076fa1c7-7cfa-4f37-89d0-df760589137a" providerId="ADAL" clId="{AE6A139F-A398-BC46-9F00-2FF78797B845}" dt="2025-03-20T17:05:07.411" v="36"/>
          <ac:spMkLst>
            <pc:docMk/>
            <pc:sldMk cId="493068785" sldId="261"/>
            <ac:spMk id="7" creationId="{C69656A2-7FAA-767C-7D42-FD21CE5AD81B}"/>
          </ac:spMkLst>
        </pc:spChg>
      </pc:sldChg>
      <pc:sldChg chg="del">
        <pc:chgData name="Marni Myers" userId="076fa1c7-7cfa-4f37-89d0-df760589137a" providerId="ADAL" clId="{AE6A139F-A398-BC46-9F00-2FF78797B845}" dt="2025-03-20T17:02:03.107" v="2" actId="2696"/>
        <pc:sldMkLst>
          <pc:docMk/>
          <pc:sldMk cId="3990803814" sldId="262"/>
        </pc:sldMkLst>
      </pc:sldChg>
      <pc:sldChg chg="del">
        <pc:chgData name="Marni Myers" userId="076fa1c7-7cfa-4f37-89d0-df760589137a" providerId="ADAL" clId="{AE6A139F-A398-BC46-9F00-2FF78797B845}" dt="2025-03-20T17:02:03.110" v="3" actId="2696"/>
        <pc:sldMkLst>
          <pc:docMk/>
          <pc:sldMk cId="3481771470" sldId="263"/>
        </pc:sldMkLst>
      </pc:sldChg>
      <pc:sldChg chg="del">
        <pc:chgData name="Marni Myers" userId="076fa1c7-7cfa-4f37-89d0-df760589137a" providerId="ADAL" clId="{AE6A139F-A398-BC46-9F00-2FF78797B845}" dt="2025-03-20T17:02:03.104" v="1" actId="2696"/>
        <pc:sldMkLst>
          <pc:docMk/>
          <pc:sldMk cId="1640867102" sldId="264"/>
        </pc:sldMkLst>
      </pc:sldChg>
      <pc:sldChg chg="del">
        <pc:chgData name="Marni Myers" userId="076fa1c7-7cfa-4f37-89d0-df760589137a" providerId="ADAL" clId="{AE6A139F-A398-BC46-9F00-2FF78797B845}" dt="2025-03-20T17:02:50.691" v="26" actId="2696"/>
        <pc:sldMkLst>
          <pc:docMk/>
          <pc:sldMk cId="1349408356" sldId="268"/>
        </pc:sldMkLst>
      </pc:sldChg>
      <pc:sldChg chg="del">
        <pc:chgData name="Marni Myers" userId="076fa1c7-7cfa-4f37-89d0-df760589137a" providerId="ADAL" clId="{AE6A139F-A398-BC46-9F00-2FF78797B845}" dt="2025-03-20T17:02:50.690" v="25" actId="2696"/>
        <pc:sldMkLst>
          <pc:docMk/>
          <pc:sldMk cId="2616538409" sldId="271"/>
        </pc:sldMkLst>
      </pc:sldChg>
      <pc:sldChg chg="del">
        <pc:chgData name="Marni Myers" userId="076fa1c7-7cfa-4f37-89d0-df760589137a" providerId="ADAL" clId="{AE6A139F-A398-BC46-9F00-2FF78797B845}" dt="2025-03-20T17:02:50.680" v="22" actId="2696"/>
        <pc:sldMkLst>
          <pc:docMk/>
          <pc:sldMk cId="1278494886" sldId="272"/>
        </pc:sldMkLst>
      </pc:sldChg>
      <pc:sldChg chg="del">
        <pc:chgData name="Marni Myers" userId="076fa1c7-7cfa-4f37-89d0-df760589137a" providerId="ADAL" clId="{AE6A139F-A398-BC46-9F00-2FF78797B845}" dt="2025-03-20T17:02:42.128" v="21" actId="2696"/>
        <pc:sldMkLst>
          <pc:docMk/>
          <pc:sldMk cId="1857560671" sldId="273"/>
        </pc:sldMkLst>
      </pc:sldChg>
      <pc:sldChg chg="del">
        <pc:chgData name="Marni Myers" userId="076fa1c7-7cfa-4f37-89d0-df760589137a" providerId="ADAL" clId="{AE6A139F-A398-BC46-9F00-2FF78797B845}" dt="2025-03-20T17:02:35.787" v="15" actId="2696"/>
        <pc:sldMkLst>
          <pc:docMk/>
          <pc:sldMk cId="2078249460" sldId="274"/>
        </pc:sldMkLst>
      </pc:sldChg>
      <pc:sldChg chg="del">
        <pc:chgData name="Marni Myers" userId="076fa1c7-7cfa-4f37-89d0-df760589137a" providerId="ADAL" clId="{AE6A139F-A398-BC46-9F00-2FF78797B845}" dt="2025-03-20T17:02:35.793" v="17" actId="2696"/>
        <pc:sldMkLst>
          <pc:docMk/>
          <pc:sldMk cId="853167263" sldId="275"/>
        </pc:sldMkLst>
      </pc:sldChg>
      <pc:sldChg chg="del">
        <pc:chgData name="Marni Myers" userId="076fa1c7-7cfa-4f37-89d0-df760589137a" providerId="ADAL" clId="{AE6A139F-A398-BC46-9F00-2FF78797B845}" dt="2025-03-20T17:02:35.789" v="16" actId="2696"/>
        <pc:sldMkLst>
          <pc:docMk/>
          <pc:sldMk cId="870084974" sldId="276"/>
        </pc:sldMkLst>
      </pc:sldChg>
      <pc:sldChg chg="del">
        <pc:chgData name="Marni Myers" userId="076fa1c7-7cfa-4f37-89d0-df760589137a" providerId="ADAL" clId="{AE6A139F-A398-BC46-9F00-2FF78797B845}" dt="2025-03-20T17:02:29.551" v="14" actId="2696"/>
        <pc:sldMkLst>
          <pc:docMk/>
          <pc:sldMk cId="2947511280" sldId="277"/>
        </pc:sldMkLst>
      </pc:sldChg>
      <pc:sldChg chg="del">
        <pc:chgData name="Marni Myers" userId="076fa1c7-7cfa-4f37-89d0-df760589137a" providerId="ADAL" clId="{AE6A139F-A398-BC46-9F00-2FF78797B845}" dt="2025-03-20T17:02:28.148" v="13" actId="2696"/>
        <pc:sldMkLst>
          <pc:docMk/>
          <pc:sldMk cId="2953513275" sldId="278"/>
        </pc:sldMkLst>
      </pc:sldChg>
      <pc:sldChg chg="del">
        <pc:chgData name="Marni Myers" userId="076fa1c7-7cfa-4f37-89d0-df760589137a" providerId="ADAL" clId="{AE6A139F-A398-BC46-9F00-2FF78797B845}" dt="2025-03-20T17:02:25.169" v="12" actId="2696"/>
        <pc:sldMkLst>
          <pc:docMk/>
          <pc:sldMk cId="2112670791" sldId="280"/>
        </pc:sldMkLst>
      </pc:sldChg>
      <pc:sldChg chg="del">
        <pc:chgData name="Marni Myers" userId="076fa1c7-7cfa-4f37-89d0-df760589137a" providerId="ADAL" clId="{AE6A139F-A398-BC46-9F00-2FF78797B845}" dt="2025-03-20T17:02:22.023" v="11" actId="2696"/>
        <pc:sldMkLst>
          <pc:docMk/>
          <pc:sldMk cId="230373805" sldId="281"/>
        </pc:sldMkLst>
      </pc:sldChg>
      <pc:sldChg chg="del">
        <pc:chgData name="Marni Myers" userId="076fa1c7-7cfa-4f37-89d0-df760589137a" providerId="ADAL" clId="{AE6A139F-A398-BC46-9F00-2FF78797B845}" dt="2025-03-20T17:02:50.684" v="23" actId="2696"/>
        <pc:sldMkLst>
          <pc:docMk/>
          <pc:sldMk cId="3620323114" sldId="283"/>
        </pc:sldMkLst>
      </pc:sldChg>
      <pc:sldChg chg="del">
        <pc:chgData name="Marni Myers" userId="076fa1c7-7cfa-4f37-89d0-df760589137a" providerId="ADAL" clId="{AE6A139F-A398-BC46-9F00-2FF78797B845}" dt="2025-03-20T17:02:50.687" v="24" actId="2696"/>
        <pc:sldMkLst>
          <pc:docMk/>
          <pc:sldMk cId="887315877" sldId="284"/>
        </pc:sldMkLst>
      </pc:sldChg>
      <pc:sldChg chg="del">
        <pc:chgData name="Marni Myers" userId="076fa1c7-7cfa-4f37-89d0-df760589137a" providerId="ADAL" clId="{AE6A139F-A398-BC46-9F00-2FF78797B845}" dt="2025-03-20T17:02:39.584" v="19" actId="2696"/>
        <pc:sldMkLst>
          <pc:docMk/>
          <pc:sldMk cId="2486548319" sldId="287"/>
        </pc:sldMkLst>
      </pc:sldChg>
      <pc:sldChg chg="del">
        <pc:chgData name="Marni Myers" userId="076fa1c7-7cfa-4f37-89d0-df760589137a" providerId="ADAL" clId="{AE6A139F-A398-BC46-9F00-2FF78797B845}" dt="2025-03-20T17:02:57.597" v="27" actId="2696"/>
        <pc:sldMkLst>
          <pc:docMk/>
          <pc:sldMk cId="4248256252" sldId="288"/>
        </pc:sldMkLst>
      </pc:sldChg>
      <pc:sldChg chg="del">
        <pc:chgData name="Marni Myers" userId="076fa1c7-7cfa-4f37-89d0-df760589137a" providerId="ADAL" clId="{AE6A139F-A398-BC46-9F00-2FF78797B845}" dt="2025-03-20T17:02:39.576" v="18" actId="2696"/>
        <pc:sldMkLst>
          <pc:docMk/>
          <pc:sldMk cId="796201012" sldId="289"/>
        </pc:sldMkLst>
      </pc:sldChg>
      <pc:sldChg chg="del">
        <pc:chgData name="Marni Myers" userId="076fa1c7-7cfa-4f37-89d0-df760589137a" providerId="ADAL" clId="{AE6A139F-A398-BC46-9F00-2FF78797B845}" dt="2025-03-20T17:02:39.588" v="20" actId="2696"/>
        <pc:sldMkLst>
          <pc:docMk/>
          <pc:sldMk cId="3019202722" sldId="290"/>
        </pc:sldMkLst>
      </pc:sldChg>
      <pc:sldChg chg="del">
        <pc:chgData name="Marni Myers" userId="076fa1c7-7cfa-4f37-89d0-df760589137a" providerId="ADAL" clId="{AE6A139F-A398-BC46-9F00-2FF78797B845}" dt="2025-03-20T17:02:57.600" v="28" actId="2696"/>
        <pc:sldMkLst>
          <pc:docMk/>
          <pc:sldMk cId="2332670922" sldId="305"/>
        </pc:sldMkLst>
      </pc:sldChg>
      <pc:sldChg chg="del">
        <pc:chgData name="Marni Myers" userId="076fa1c7-7cfa-4f37-89d0-df760589137a" providerId="ADAL" clId="{AE6A139F-A398-BC46-9F00-2FF78797B845}" dt="2025-03-20T17:01:55.078" v="0" actId="2696"/>
        <pc:sldMkLst>
          <pc:docMk/>
          <pc:sldMk cId="2627059118" sldId="311"/>
        </pc:sldMkLst>
      </pc:sldChg>
      <pc:sldChg chg="del">
        <pc:chgData name="Marni Myers" userId="076fa1c7-7cfa-4f37-89d0-df760589137a" providerId="ADAL" clId="{AE6A139F-A398-BC46-9F00-2FF78797B845}" dt="2025-03-20T17:03:01.858" v="29" actId="2696"/>
        <pc:sldMkLst>
          <pc:docMk/>
          <pc:sldMk cId="2696721657" sldId="313"/>
        </pc:sldMkLst>
      </pc:sldChg>
      <pc:sldChg chg="del">
        <pc:chgData name="Marni Myers" userId="076fa1c7-7cfa-4f37-89d0-df760589137a" providerId="ADAL" clId="{AE6A139F-A398-BC46-9F00-2FF78797B845}" dt="2025-03-20T17:02:10.259" v="6" actId="2696"/>
        <pc:sldMkLst>
          <pc:docMk/>
          <pc:sldMk cId="667087441" sldId="314"/>
        </pc:sldMkLst>
      </pc:sldChg>
      <pc:sldChg chg="del">
        <pc:chgData name="Marni Myers" userId="076fa1c7-7cfa-4f37-89d0-df760589137a" providerId="ADAL" clId="{AE6A139F-A398-BC46-9F00-2FF78797B845}" dt="2025-03-20T17:02:10.262" v="7" actId="2696"/>
        <pc:sldMkLst>
          <pc:docMk/>
          <pc:sldMk cId="173265851" sldId="315"/>
        </pc:sldMkLst>
      </pc:sldChg>
      <pc:sldChg chg="new del">
        <pc:chgData name="Marni Myers" userId="076fa1c7-7cfa-4f37-89d0-df760589137a" providerId="ADAL" clId="{AE6A139F-A398-BC46-9F00-2FF78797B845}" dt="2025-03-20T17:02:18.602" v="9" actId="2696"/>
        <pc:sldMkLst>
          <pc:docMk/>
          <pc:sldMk cId="3892998344" sldId="32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F97815-E80E-A041-AED0-35170BEFFA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Regional Transportation District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F8B58-4BFF-2349-9633-02A1AAAF7D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3939D-8E41-9A47-BC36-2837CD8004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15283-7C58-0843-91F2-10153012C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1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Regional Transportation District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E8224-E466-B240-AA46-5850534386F9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BCFDA-875E-B543-B61B-7BE86F07F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5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BCFDA-875E-B543-B61B-7BE86F07F8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34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9144000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5C20DDAC-998A-544D-9D19-F0A1E8B88BA8}" type="datetime4">
              <a:rPr lang="en-US" smtClean="0"/>
              <a:t>March 20, 2025</a:t>
            </a:fld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3211166-9270-0F48-A56E-1478E9555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8130"/>
            <a:ext cx="15875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0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 -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  <a:noFill/>
        </p:spPr>
        <p:txBody>
          <a:bodyPr anchor="b"/>
          <a:lstStyle>
            <a:lvl1pPr algn="l">
              <a:defRPr sz="60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CB26AD1E-2C8C-6849-A992-1F7C486F1F0A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and Drop Icon – White Only</a:t>
            </a:r>
          </a:p>
        </p:txBody>
      </p:sp>
    </p:spTree>
    <p:extLst>
      <p:ext uri="{BB962C8B-B14F-4D97-AF65-F5344CB8AC3E}">
        <p14:creationId xmlns:p14="http://schemas.microsoft.com/office/powerpoint/2010/main" val="213204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 -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  <a:noFill/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3F603706-DD93-B948-A29F-1A09A8D53BEE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and Drop Icon – White Only</a:t>
            </a:r>
          </a:p>
        </p:txBody>
      </p:sp>
    </p:spTree>
    <p:extLst>
      <p:ext uri="{BB962C8B-B14F-4D97-AF65-F5344CB8AC3E}">
        <p14:creationId xmlns:p14="http://schemas.microsoft.com/office/powerpoint/2010/main" val="3589320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 - yellow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  <a:noFill/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3A9FE6B0-FADE-6243-BB7C-1626F5DC8B42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and Drop Icon – Black Only</a:t>
            </a:r>
          </a:p>
        </p:txBody>
      </p:sp>
    </p:spTree>
    <p:extLst>
      <p:ext uri="{BB962C8B-B14F-4D97-AF65-F5344CB8AC3E}">
        <p14:creationId xmlns:p14="http://schemas.microsoft.com/office/powerpoint/2010/main" val="2442591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1">
    <p:bg>
      <p:bgPr>
        <a:blipFill dpi="0" rotWithShape="1">
          <a:blip r:embed="rId2" cstate="email">
            <a:alphaModFix amt="7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AA5999E6-7DD3-D948-88F7-1CD1476FC8E7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06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2"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3F4650B5-9E6E-9B45-A4E4-2A97C97E5AE1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8232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471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3"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B583FF54-2EB2-FD46-A6F1-7D5A5936C294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1650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047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4"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B7F24748-FE67-1446-87EE-76C9B840AC4A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28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5">
    <p:bg>
      <p:bgPr>
        <a:blipFill dpi="0" rotWithShape="1">
          <a:blip r:embed="rId2" cstate="email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5C687788-2974-6B4F-93B7-5D5001A157B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33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train 6">
    <p:bg>
      <p:bgPr>
        <a:blipFill dpi="0" rotWithShape="1">
          <a:blip r:embed="rId2" cstate="email">
            <a:alphaModFix amt="9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5F211488-B291-FD4A-AE57-F409E141C86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26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bus 1">
    <p:bg>
      <p:bgPr>
        <a:blipFill dpi="0" rotWithShape="1">
          <a:blip r:embed="rId2" cstate="email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C43DF059-3862-2F4F-A7D5-61018294491E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0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9144000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5C20DDAC-998A-544D-9D19-F0A1E8B88BA8}" type="datetime4">
              <a:rPr lang="en-US" smtClean="0"/>
              <a:t>March 20, 2025</a:t>
            </a:fld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3211166-9270-0F48-A56E-1478E9555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8130"/>
            <a:ext cx="1587500" cy="1587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E1DBDF-17D5-A64C-B8DE-3959A7A6A5AE}"/>
              </a:ext>
            </a:extLst>
          </p:cNvPr>
          <p:cNvSpPr txBox="1"/>
          <p:nvPr userDrawn="1"/>
        </p:nvSpPr>
        <p:spPr>
          <a:xfrm>
            <a:off x="2395934" y="995214"/>
            <a:ext cx="46944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0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Make Lives Better</a:t>
            </a:r>
          </a:p>
          <a:p>
            <a:r>
              <a:rPr lang="en-US" sz="2800" b="1" i="0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Connections.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115B4C-3E15-B945-B25F-F8BA3157B894}"/>
              </a:ext>
            </a:extLst>
          </p:cNvPr>
          <p:cNvSpPr/>
          <p:nvPr userDrawn="1"/>
        </p:nvSpPr>
        <p:spPr>
          <a:xfrm>
            <a:off x="2483642" y="2118391"/>
            <a:ext cx="3928881" cy="117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21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bus 2">
    <p:bg>
      <p:bgPr>
        <a:blipFill dpi="0" rotWithShape="1">
          <a:blip r:embed="rId2" cstate="screen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9EFEAC7C-5832-5240-AFE0-ACD175E429EE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16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bus 3">
    <p:bg>
      <p:bgPr>
        <a:blipFill dpi="0" rotWithShape="1">
          <a:blip r:embed="rId2" cstate="screen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E0A0109B-7205-1743-AED4-2F2E9B708AC1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408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bus 4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72D5C621-102C-044D-9D17-019C73CD3C79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62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Slide - bus 4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72D5C621-102C-044D-9D17-019C73CD3C79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66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bus 5">
    <p:bg>
      <p:bgPr>
        <a:blipFill dpi="0" rotWithShape="1">
          <a:blip r:embed="rId2" cstate="email">
            <a:alphaModFix amt="9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8FEAB0E2-78B1-CA44-AECE-7B631CC1D5AE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94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infrastructure 1">
    <p:bg>
      <p:bgPr>
        <a:blipFill dpi="0" rotWithShape="1">
          <a:blip r:embed="rId2" cstate="email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753AD7C2-38DF-194A-BC51-C717ABBFFE6F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67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infrastructure 2">
    <p:bg>
      <p:bgPr>
        <a:blipFill dpi="0" rotWithShape="1">
          <a:blip r:embed="rId2" cstate="email">
            <a:alphaModFix amt="9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4842EE38-ED3F-9947-841A-F5984694FC9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9911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infrastructure 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36525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DB3C3B8A-5A1A-AB4F-BD9A-1100609AF5F7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49DC44-1613-8B41-84BE-0088E9399E99}"/>
              </a:ext>
            </a:extLst>
          </p:cNvPr>
          <p:cNvSpPr/>
          <p:nvPr userDrawn="1"/>
        </p:nvSpPr>
        <p:spPr>
          <a:xfrm>
            <a:off x="774700" y="2524125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44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63F36-032F-9446-80A3-2701CB57D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353BF-21A4-7949-A881-10526EA04F33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 useBgFill="1">
        <p:nvSpPr>
          <p:cNvPr id="7" name="Picture Placeholder 6">
            <a:extLst>
              <a:ext uri="{FF2B5EF4-FFF2-40B4-BE49-F238E27FC236}">
                <a16:creationId xmlns:a16="http://schemas.microsoft.com/office/drawing/2014/main" id="{5F74C1B1-83AB-C34C-9002-ED4F91FA482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</p:spTree>
    <p:extLst>
      <p:ext uri="{BB962C8B-B14F-4D97-AF65-F5344CB8AC3E}">
        <p14:creationId xmlns:p14="http://schemas.microsoft.com/office/powerpoint/2010/main" val="3495858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10216450" cy="4559402"/>
          </a:xfrm>
        </p:spPr>
        <p:txBody>
          <a:bodyPr/>
          <a:lstStyle>
            <a:lvl1pPr>
              <a:lnSpc>
                <a:spcPct val="100000"/>
              </a:lnSpc>
              <a:buClr>
                <a:schemeClr val="accent1"/>
              </a:buClr>
              <a:buSzPct val="150000"/>
              <a:defRPr/>
            </a:lvl1pPr>
            <a:lvl2pPr>
              <a:lnSpc>
                <a:spcPct val="100000"/>
              </a:lnSpc>
              <a:buClr>
                <a:schemeClr val="accent1"/>
              </a:buClr>
              <a:buSzPct val="150000"/>
              <a:defRPr/>
            </a:lvl2pPr>
            <a:lvl3pPr>
              <a:lnSpc>
                <a:spcPct val="100000"/>
              </a:lnSpc>
              <a:buClr>
                <a:schemeClr val="accent1"/>
              </a:buClr>
              <a:buSzPct val="150000"/>
              <a:defRPr/>
            </a:lvl3pPr>
            <a:lvl4pPr>
              <a:lnSpc>
                <a:spcPct val="100000"/>
              </a:lnSpc>
              <a:buClr>
                <a:schemeClr val="accent1"/>
              </a:buClr>
              <a:buSzPct val="150000"/>
              <a:defRPr/>
            </a:lvl4pPr>
            <a:lvl5pPr>
              <a:lnSpc>
                <a:spcPct val="100000"/>
              </a:lnSpc>
              <a:buClr>
                <a:schemeClr val="accent1"/>
              </a:buClr>
              <a:buSzPct val="150000"/>
              <a:defRPr sz="1200" i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CA2B82-A0F6-F04E-B753-CD1A74DDE7D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574B590-26A3-F947-9C5B-8C3953C210F5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588EB5-D554-6D4E-9830-E9C44C91CE9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F1E7BA-2F9E-424D-BFD4-AF6E251976B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78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20E5365A-C3E0-EA4B-91CB-E5AC9D71EA7B}" type="datetime4">
              <a:rPr lang="en-US" smtClean="0"/>
              <a:t>March 20, 2025</a:t>
            </a:fld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3211166-9270-0F48-A56E-1478E9555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8130"/>
            <a:ext cx="1587500" cy="1587500"/>
          </a:xfrm>
          <a:prstGeom prst="rect">
            <a:avLst/>
          </a:prstGeom>
        </p:spPr>
      </p:pic>
      <p:sp useBgFill="1">
        <p:nvSpPr>
          <p:cNvPr id="6" name="Picture Placeholder 5">
            <a:extLst>
              <a:ext uri="{FF2B5EF4-FFF2-40B4-BE49-F238E27FC236}">
                <a16:creationId xmlns:a16="http://schemas.microsoft.com/office/drawing/2014/main" id="{031952AA-BFDD-E04D-90EE-D345E637981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79518" y="648130"/>
            <a:ext cx="3546475" cy="5539151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 </a:t>
            </a:r>
          </a:p>
        </p:txBody>
      </p:sp>
    </p:spTree>
    <p:extLst>
      <p:ext uri="{BB962C8B-B14F-4D97-AF65-F5344CB8AC3E}">
        <p14:creationId xmlns:p14="http://schemas.microsoft.com/office/powerpoint/2010/main" val="19927756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10216450" cy="4559402"/>
          </a:xfrm>
        </p:spPr>
        <p:txBody>
          <a:bodyPr/>
          <a:lstStyle>
            <a:lvl1pPr>
              <a:buClr>
                <a:schemeClr val="bg1"/>
              </a:buClr>
              <a:buSzPct val="150000"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buSzPct val="150000"/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SzPct val="150000"/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buSzPct val="150000"/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buSzPct val="150000"/>
              <a:defRPr sz="12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CA2B82-A0F6-F04E-B753-CD1A74DDE7D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07A8950-48A6-4E4D-8888-457A535C2F85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588EB5-D554-6D4E-9830-E9C44C91CE9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F1E7BA-2F9E-424D-BFD4-AF6E251976B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4804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Photo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6804025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420ABD3F-63FF-7E4D-A6DC-FEF8048760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615064" y="1796948"/>
            <a:ext cx="4089400" cy="4559402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0586561-E4F0-3040-8312-251FFA74CF4C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4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Text + Photo 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E3E1FDD-E47A-024C-BF30-88EC7C1B988D}"/>
              </a:ext>
            </a:extLst>
          </p:cNvPr>
          <p:cNvSpPr/>
          <p:nvPr userDrawn="1"/>
        </p:nvSpPr>
        <p:spPr>
          <a:xfrm>
            <a:off x="7646258" y="2074150"/>
            <a:ext cx="4364063" cy="404505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6988444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9" y="1796948"/>
            <a:ext cx="6689294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420ABD3F-63FF-7E4D-A6DC-FEF8048760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49519" y="1772847"/>
            <a:ext cx="4355451" cy="4045058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B1993BE-428F-BA47-9EE4-71E210312F83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355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 + 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27600" y="1796948"/>
            <a:ext cx="6804025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420ABD3F-63FF-7E4D-A6DC-FEF8048760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0408" y="1796948"/>
            <a:ext cx="4089400" cy="4559402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8AB3194-B26C-E748-BF7E-38AF756A807E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191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 + Titl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830" y="210142"/>
            <a:ext cx="41148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7803464" y="1463219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51497" y="1796948"/>
            <a:ext cx="4157133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420ABD3F-63FF-7E4D-A6DC-FEF8048760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7482167" cy="6858000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F387C02-0B8A-8541-9B63-4663BC3CE1AD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2408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 + Title + Text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830" y="210142"/>
            <a:ext cx="41148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7803464" y="1463219"/>
            <a:ext cx="2433234" cy="92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51497" y="1796948"/>
            <a:ext cx="4157133" cy="4559402"/>
          </a:xfrm>
          <a:noFill/>
        </p:spPr>
        <p:txBody>
          <a:bodyPr/>
          <a:lstStyle>
            <a:lvl1pPr marL="285750" indent="-285750"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1pPr>
            <a:lvl2pPr marL="742950" indent="-285750"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2pPr>
            <a:lvl3pPr marL="1200150" indent="-285750"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3pPr>
            <a:lvl4pPr marL="1543050" indent="-171450"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4pPr>
            <a:lvl5pPr marL="2000250" indent="-171450"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420ABD3F-63FF-7E4D-A6DC-FEF8048760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" y="0"/>
            <a:ext cx="7482167" cy="6858000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FEF9661-C9FE-5243-9AFE-D7554AA82628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594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6804025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 useBgFill="1">
        <p:nvSpPr>
          <p:cNvPr id="6" name="Picture Placeholder 2">
            <a:extLst>
              <a:ext uri="{FF2B5EF4-FFF2-40B4-BE49-F238E27FC236}">
                <a16:creationId xmlns:a16="http://schemas.microsoft.com/office/drawing/2014/main" id="{21CCB728-1A89-574A-BD1E-1F7CABD709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15064" y="4249315"/>
            <a:ext cx="4089400" cy="2107035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DB09AF-8F07-704F-928F-33260AD72A1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80A9889-05F8-9B4A-9796-12ABCDAEFD12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D5D1F-DB1F-2F41-8740-D69775DA272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B868F-E994-1746-A970-7E4E7D63445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 useBgFill="1">
        <p:nvSpPr>
          <p:cNvPr id="11" name="Picture Placeholder 2">
            <a:extLst>
              <a:ext uri="{FF2B5EF4-FFF2-40B4-BE49-F238E27FC236}">
                <a16:creationId xmlns:a16="http://schemas.microsoft.com/office/drawing/2014/main" id="{13BCC5A4-2CA6-CC4C-AD68-9EAA89CCC5A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15064" y="1818349"/>
            <a:ext cx="4089400" cy="2107035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</p:spTree>
    <p:extLst>
      <p:ext uri="{BB962C8B-B14F-4D97-AF65-F5344CB8AC3E}">
        <p14:creationId xmlns:p14="http://schemas.microsoft.com/office/powerpoint/2010/main" val="9167378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Sidebar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6804025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 useBgFill="1">
        <p:nvSpPr>
          <p:cNvPr id="6" name="Picture Placeholder 2">
            <a:extLst>
              <a:ext uri="{FF2B5EF4-FFF2-40B4-BE49-F238E27FC236}">
                <a16:creationId xmlns:a16="http://schemas.microsoft.com/office/drawing/2014/main" id="{21CCB728-1A89-574A-BD1E-1F7CABD7096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15064" y="4249315"/>
            <a:ext cx="4089400" cy="2107035"/>
          </a:xfrm>
        </p:spPr>
        <p:txBody>
          <a:bodyPr/>
          <a:lstStyle>
            <a:lvl1pPr algn="ctr">
              <a:buNone/>
              <a:defRPr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5982A1-9BF5-7D45-A173-0A28EBAE343E}"/>
              </a:ext>
            </a:extLst>
          </p:cNvPr>
          <p:cNvSpPr/>
          <p:nvPr userDrawn="1"/>
        </p:nvSpPr>
        <p:spPr>
          <a:xfrm>
            <a:off x="7615064" y="1796947"/>
            <a:ext cx="4642251" cy="228632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BB7C57D-2E04-D54D-9FE1-E637F369F6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87883" y="1944060"/>
            <a:ext cx="3826002" cy="2023992"/>
          </a:xfrm>
        </p:spPr>
        <p:txBody>
          <a:bodyPr/>
          <a:lstStyle>
            <a:lvl1pPr marL="0">
              <a:buNone/>
              <a:defRPr sz="1800"/>
            </a:lvl1pPr>
            <a:lvl2pPr algn="l">
              <a:buFont typeface="Arial" panose="020B0604020202020204" pitchFamily="34" charset="0"/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Sidebar text box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99BEC6-B4AE-5442-B374-C080D0EE71E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80E898-BBD5-7C43-BF33-2132205336D5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6EB475-A18C-A847-9716-E368CDE671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D901EC-5C53-B747-9629-C60D56203B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4849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+ Text +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6804025" cy="4738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DB30B5-F23D-6248-B39F-4539056095B9}"/>
              </a:ext>
            </a:extLst>
          </p:cNvPr>
          <p:cNvSpPr/>
          <p:nvPr userDrawn="1"/>
        </p:nvSpPr>
        <p:spPr>
          <a:xfrm>
            <a:off x="7615064" y="1796947"/>
            <a:ext cx="4642251" cy="228632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FA96D02-461E-0646-8C55-DE5124F13B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87883" y="1944060"/>
            <a:ext cx="3826002" cy="2023992"/>
          </a:xfrm>
        </p:spPr>
        <p:txBody>
          <a:bodyPr/>
          <a:lstStyle>
            <a:lvl1pPr marL="0">
              <a:buNone/>
              <a:defRPr sz="1800"/>
            </a:lvl1pPr>
            <a:lvl2pPr algn="l">
              <a:buFont typeface="Arial" panose="020B0604020202020204" pitchFamily="34" charset="0"/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Sidebar text box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2E7F40-6BD5-A549-8616-7875A55551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96F3B-A554-BD4F-BBAB-2488317340C0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69371-1880-A44A-9EC6-08170225CD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F03D8-1954-2841-A14A-E0F53A17CD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8159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Chart or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56410" y="1796948"/>
            <a:ext cx="5425182" cy="45594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9D2E47-3D5D-0B45-848D-19A628D8359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8A107B5-D602-9F4F-B85A-1241EFD637C8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7264A-74EE-4B4B-8A1C-E3DFA30315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CA727-7635-3A46-BD5F-CBA9F397CF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D945255-6C09-4C4F-9C82-A941C75DF43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188" y="1797050"/>
            <a:ext cx="5087937" cy="45593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936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+ Tableof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4BA9B38E-9079-BF44-AAD5-1517992F94A5}" type="datetime4">
              <a:rPr lang="en-US" smtClean="0"/>
              <a:t>March 20, 2025</a:t>
            </a:fld>
            <a:endParaRPr lang="en-US" dirty="0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3211166-9270-0F48-A56E-1478E9555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8130"/>
            <a:ext cx="1587500" cy="1587500"/>
          </a:xfrm>
          <a:prstGeom prst="rect">
            <a:avLst/>
          </a:prstGeom>
        </p:spPr>
      </p:pic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AB4BC768-5692-E14C-9FDE-18343D34E1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35577" y="1135390"/>
            <a:ext cx="2534503" cy="671771"/>
          </a:xfrm>
        </p:spPr>
        <p:txBody>
          <a:bodyPr/>
          <a:lstStyle>
            <a:lvl1pPr>
              <a:buNone/>
              <a:defRPr sz="1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description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8B369309-D558-8647-ACDA-2AD79C5A5A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535577" y="2695167"/>
            <a:ext cx="2534503" cy="671771"/>
          </a:xfrm>
        </p:spPr>
        <p:txBody>
          <a:bodyPr/>
          <a:lstStyle>
            <a:lvl1pPr>
              <a:buNone/>
              <a:defRPr sz="1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description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76AB9DA9-E76F-7543-A353-B533B3385E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35577" y="4195633"/>
            <a:ext cx="2534503" cy="671771"/>
          </a:xfrm>
        </p:spPr>
        <p:txBody>
          <a:bodyPr/>
          <a:lstStyle>
            <a:lvl1pPr>
              <a:buNone/>
              <a:defRPr sz="1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description</a:t>
            </a:r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DA73146C-A124-E948-893F-2C9E72FCA9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35577" y="5841517"/>
            <a:ext cx="2534503" cy="671771"/>
          </a:xfrm>
        </p:spPr>
        <p:txBody>
          <a:bodyPr/>
          <a:lstStyle>
            <a:lvl1pPr>
              <a:buNone/>
              <a:defRPr sz="14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description</a:t>
            </a:r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0F1E751F-3AD0-5D40-A92A-B0488C58556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534399" y="892311"/>
            <a:ext cx="685800" cy="685800"/>
          </a:xfrm>
        </p:spPr>
        <p:txBody>
          <a:bodyPr/>
          <a:lstStyle>
            <a:lvl1pPr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5" name="Picture Placeholder 17">
            <a:extLst>
              <a:ext uri="{FF2B5EF4-FFF2-40B4-BE49-F238E27FC236}">
                <a16:creationId xmlns:a16="http://schemas.microsoft.com/office/drawing/2014/main" id="{2C7E38BF-29D1-BB47-8CE2-F2EC0E26124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534400" y="2337162"/>
            <a:ext cx="685800" cy="685800"/>
          </a:xfrm>
        </p:spPr>
        <p:txBody>
          <a:bodyPr/>
          <a:lstStyle>
            <a:lvl1pPr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1FCA255C-DF16-0048-9FD4-A4C1703016F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534400" y="3915701"/>
            <a:ext cx="685800" cy="685800"/>
          </a:xfrm>
        </p:spPr>
        <p:txBody>
          <a:bodyPr/>
          <a:lstStyle>
            <a:lvl1pPr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7" name="Picture Placeholder 17">
            <a:extLst>
              <a:ext uri="{FF2B5EF4-FFF2-40B4-BE49-F238E27FC236}">
                <a16:creationId xmlns:a16="http://schemas.microsoft.com/office/drawing/2014/main" id="{E2DF9251-2292-7D45-B982-B39F1D7173B4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534398" y="5567420"/>
            <a:ext cx="685800" cy="685800"/>
          </a:xfrm>
        </p:spPr>
        <p:txBody>
          <a:bodyPr/>
          <a:lstStyle>
            <a:lvl1pPr>
              <a:buNone/>
              <a:defRPr sz="9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BD55F6F5-5C2D-0E47-A0DF-B14ED057FF8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36113" y="2432162"/>
            <a:ext cx="2533967" cy="263525"/>
          </a:xfrm>
        </p:spPr>
        <p:txBody>
          <a:bodyPr/>
          <a:lstStyle>
            <a:lvl1pPr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3904DE36-5759-6C41-8189-EC2B8D08487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536113" y="5567420"/>
            <a:ext cx="2533967" cy="263525"/>
          </a:xfrm>
        </p:spPr>
        <p:txBody>
          <a:bodyPr/>
          <a:lstStyle>
            <a:lvl1pPr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8931DAAA-F984-A848-8FFB-0F36A59DDD4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36113" y="859844"/>
            <a:ext cx="2533967" cy="263525"/>
          </a:xfrm>
        </p:spPr>
        <p:txBody>
          <a:bodyPr/>
          <a:lstStyle>
            <a:lvl1pPr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49EC4390-70B6-DD48-8241-5B2D0067E9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536113" y="3892917"/>
            <a:ext cx="2533967" cy="263525"/>
          </a:xfrm>
        </p:spPr>
        <p:txBody>
          <a:bodyPr/>
          <a:lstStyle>
            <a:lvl1pPr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23858841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Phone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8CFBB-EB14-314D-9BC7-04ED773C8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6804025" cy="4738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1D48E4A-B221-714F-9F31-8539EC65BF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433" y="-963827"/>
            <a:ext cx="5339879" cy="9127998"/>
          </a:xfrm>
          <a:prstGeom prst="rect">
            <a:avLst/>
          </a:prstGeom>
          <a:effectLst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D21010-2608-B34F-929C-98F35A1331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7477" y="1512392"/>
            <a:ext cx="1942648" cy="3960529"/>
          </a:xfrm>
          <a:prstGeom prst="rect">
            <a:avLst/>
          </a:prstGeom>
          <a:effectLst/>
        </p:spPr>
      </p:pic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7E1BAF0C-A326-E542-B748-14B3541E10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226193" y="2013736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CED1A-2C36-AE43-849E-3C0CF49BFF2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CE6657B-96D0-904D-A16F-38D32E68C228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C75A1-BAAF-A740-9C07-8DD6F45E5B7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6604E-AB31-C041-9E2D-9AC1D462766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0525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Mockup Mul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D21010-2608-B34F-929C-98F35A1331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69" y="1925751"/>
            <a:ext cx="1942648" cy="3960529"/>
          </a:xfrm>
          <a:prstGeom prst="rect">
            <a:avLst/>
          </a:prstGeom>
          <a:effectLst/>
        </p:spPr>
      </p:pic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7E1BAF0C-A326-E542-B748-14B3541E10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53652" y="2427095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 useBgFill="1">
        <p:nvSpPr>
          <p:cNvPr id="9" name="Picture Placeholder 2">
            <a:extLst>
              <a:ext uri="{FF2B5EF4-FFF2-40B4-BE49-F238E27FC236}">
                <a16:creationId xmlns:a16="http://schemas.microsoft.com/office/drawing/2014/main" id="{C1A09D85-D0FB-3449-9144-51CF2640592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8128" y="2427095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 useBgFill="1">
        <p:nvSpPr>
          <p:cNvPr id="11" name="Picture Placeholder 2">
            <a:extLst>
              <a:ext uri="{FF2B5EF4-FFF2-40B4-BE49-F238E27FC236}">
                <a16:creationId xmlns:a16="http://schemas.microsoft.com/office/drawing/2014/main" id="{447BFC6A-DBDF-E848-936E-286CAE89380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12501" y="2427095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 useBgFill="1">
        <p:nvSpPr>
          <p:cNvPr id="14" name="Picture Placeholder 2">
            <a:extLst>
              <a:ext uri="{FF2B5EF4-FFF2-40B4-BE49-F238E27FC236}">
                <a16:creationId xmlns:a16="http://schemas.microsoft.com/office/drawing/2014/main" id="{5AE40C4A-B99B-764A-85BB-8AAEC41F47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9646" y="2427095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 useBgFill="1">
        <p:nvSpPr>
          <p:cNvPr id="15" name="Picture Placeholder 2">
            <a:extLst>
              <a:ext uri="{FF2B5EF4-FFF2-40B4-BE49-F238E27FC236}">
                <a16:creationId xmlns:a16="http://schemas.microsoft.com/office/drawing/2014/main" id="{5A6EFF08-516D-1C4D-831B-4886BF47C5F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24019" y="2427095"/>
            <a:ext cx="1684695" cy="2976080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/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CDE22-0D94-E646-8BBA-E064193472D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7741B90-40BB-034A-9399-B08D0B9F2298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7B96EA-FA2F-604B-B732-6180D957C76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FDC374-BAB9-FF43-BF03-AF08838CDF2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731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Laptop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4EEAF7-075D-1548-B0C7-EAD195AEE3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817" y="1936795"/>
            <a:ext cx="7388023" cy="4337809"/>
          </a:xfrm>
          <a:prstGeom prst="rect">
            <a:avLst/>
          </a:prstGeom>
          <a:effectLst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1C6EDF7-1F64-0D41-8E53-A58B3D5CC71F}"/>
              </a:ext>
            </a:extLst>
          </p:cNvPr>
          <p:cNvSpPr/>
          <p:nvPr userDrawn="1"/>
        </p:nvSpPr>
        <p:spPr>
          <a:xfrm>
            <a:off x="5554743" y="5881216"/>
            <a:ext cx="734627" cy="154523"/>
          </a:xfrm>
          <a:prstGeom prst="rect">
            <a:avLst/>
          </a:prstGeom>
          <a:solidFill>
            <a:srgbClr val="24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Tahoma" panose="020B0604030504040204" pitchFamily="34" charset="0"/>
            </a:endParaRPr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id="{84ABBF62-BB3A-9E4A-910C-CBAD377ADE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51484" y="2225911"/>
            <a:ext cx="5601354" cy="3511296"/>
          </a:xfrm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079EA8-8F07-7A43-95F9-9E10C3AC669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C6A5F1C-8C4D-954C-82AF-72A87E0DC74A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43FB28-8368-E946-A92E-89D966A9BA1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0C60A-316E-AA44-95DB-0F8C6AFEB7B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459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imeline w/ photo Begin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6139935-D364-1F4D-9BC6-C9FA8F52AAA3}"/>
              </a:ext>
            </a:extLst>
          </p:cNvPr>
          <p:cNvCxnSpPr/>
          <p:nvPr userDrawn="1"/>
        </p:nvCxnSpPr>
        <p:spPr>
          <a:xfrm>
            <a:off x="1878052" y="2599679"/>
            <a:ext cx="24414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2610196"/>
            <a:ext cx="0" cy="42478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FBB5F2-EFF4-454A-B1A7-B0D3AC0C7DBC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191799C8-54D2-BE4F-A45D-BA3660BB692B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05C65C-12A1-9C4E-9C5B-706E2CD88A1F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92E9-47C7-AA46-85BC-AFBFAB7B936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93F63D37-F30A-6643-9AE2-8CC1CFA12D8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653153" y="2776606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23" name="Picture Placeholder 5">
            <a:extLst>
              <a:ext uri="{FF2B5EF4-FFF2-40B4-BE49-F238E27FC236}">
                <a16:creationId xmlns:a16="http://schemas.microsoft.com/office/drawing/2014/main" id="{8C3113EF-7CBF-5249-8F15-7559DD4A1BE7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653152" y="4703775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EDA4CE-DA08-3341-9E0D-293D8804F01F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A65254F-D533-E54B-95F0-F58A01ADC0EC}"/>
              </a:ext>
            </a:extLst>
          </p:cNvPr>
          <p:cNvCxnSpPr/>
          <p:nvPr userDrawn="1"/>
        </p:nvCxnSpPr>
        <p:spPr>
          <a:xfrm>
            <a:off x="4175035" y="5347788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0">
            <a:extLst>
              <a:ext uri="{FF2B5EF4-FFF2-40B4-BE49-F238E27FC236}">
                <a16:creationId xmlns:a16="http://schemas.microsoft.com/office/drawing/2014/main" id="{B2A4B89A-3F3E-8446-8F3D-139BAF9546D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054404" y="330409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D8C592C1-AC0F-124E-BF6F-8804926EAA1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54404" y="522225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F5CC26FA-0CBD-1E4B-BE75-A2524B9670E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64816" y="2783661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7CA36F89-0FDC-384B-A0AF-CF93602FD0C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864815" y="4703603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sz="18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7CE6469D-E11B-6A40-82CF-3E441DAFFB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9813582" cy="689613"/>
          </a:xfrm>
        </p:spPr>
        <p:txBody>
          <a:bodyPr/>
          <a:lstStyle>
            <a:lvl1pPr marL="0"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80100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/ Photo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3AF3955-3400-F24C-8DDD-9BC3E457431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3153" y="2776606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78334531-D38B-0D4C-9378-348640D3729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53152" y="4703775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0"/>
            <a:ext cx="0" cy="685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F7CEF9-A06E-EB4F-8269-42E11EB5A9CA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0B023E-8D37-3149-BE1C-CAD207CF5F16}"/>
              </a:ext>
            </a:extLst>
          </p:cNvPr>
          <p:cNvCxnSpPr/>
          <p:nvPr userDrawn="1"/>
        </p:nvCxnSpPr>
        <p:spPr>
          <a:xfrm>
            <a:off x="4175035" y="5347788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66FBEA42-134F-E046-B205-95C3C131D7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54404" y="330409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A6C8AB8-E28A-3147-94FF-928FEFF71D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54404" y="522225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BD3AA-2A41-1248-8768-748752CE1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864816" y="2783661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476E8FA-8EE2-5348-AFE7-1676A291CAA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864815" y="4703603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sz="18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2B9DE6E-B6E5-F546-A858-35AAF3B7D9E0}"/>
              </a:ext>
            </a:extLst>
          </p:cNvPr>
          <p:cNvCxnSpPr/>
          <p:nvPr userDrawn="1"/>
        </p:nvCxnSpPr>
        <p:spPr>
          <a:xfrm>
            <a:off x="4175039" y="1509402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06F6698B-992A-2A4D-AC71-386D1BB78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54404" y="1377640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C79BA67B-D234-FC4D-8F4F-10F30271650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653152" y="858614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C58247D0-FCA1-A547-A615-834CB67655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864815" y="865669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F2338980-117B-984E-B0FE-0801A7D47CD9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64F727B0-CB63-9A41-9043-DF78F1EA2ECC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99BD4C06-C478-C844-B62E-607C01ED8B3D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667FA1CB-D7DB-9349-8346-112B152D561D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670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/ Photo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3AF3955-3400-F24C-8DDD-9BC3E457431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53153" y="2776606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0"/>
            <a:ext cx="0" cy="53477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F7CEF9-A06E-EB4F-8269-42E11EB5A9CA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0B023E-8D37-3149-BE1C-CAD207CF5F16}"/>
              </a:ext>
            </a:extLst>
          </p:cNvPr>
          <p:cNvCxnSpPr>
            <a:cxnSpLocks/>
          </p:cNvCxnSpPr>
          <p:nvPr userDrawn="1"/>
        </p:nvCxnSpPr>
        <p:spPr>
          <a:xfrm>
            <a:off x="1880863" y="5347788"/>
            <a:ext cx="2441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66FBEA42-134F-E046-B205-95C3C131D7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54404" y="3308172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A6C8AB8-E28A-3147-94FF-928FEFF71D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80863" y="5491459"/>
            <a:ext cx="2120631" cy="263525"/>
          </a:xfrm>
        </p:spPr>
        <p:txBody>
          <a:bodyPr/>
          <a:lstStyle>
            <a:lvl1pPr marL="0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END TIMELINE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BD3AA-2A41-1248-8768-748752CE1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864816" y="2776606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2B9DE6E-B6E5-F546-A858-35AAF3B7D9E0}"/>
              </a:ext>
            </a:extLst>
          </p:cNvPr>
          <p:cNvCxnSpPr/>
          <p:nvPr userDrawn="1"/>
        </p:nvCxnSpPr>
        <p:spPr>
          <a:xfrm>
            <a:off x="4175039" y="1509402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06F6698B-992A-2A4D-AC71-386D1BB78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54404" y="1377640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C79BA67B-D234-FC4D-8F4F-10F30271650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653152" y="858614"/>
            <a:ext cx="1866901" cy="1301578"/>
          </a:xfrm>
        </p:spPr>
        <p:txBody>
          <a:bodyPr/>
          <a:lstStyle>
            <a:lvl1pPr algn="ctr">
              <a:buNone/>
              <a:defRPr sz="1200"/>
            </a:lvl1pPr>
          </a:lstStyle>
          <a:p>
            <a:r>
              <a:rPr lang="en-US" dirty="0"/>
              <a:t>Drag and Drop Photo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C58247D0-FCA1-A547-A615-834CB67655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864815" y="858614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ABFBB-4B31-994F-AD5D-56E7367347A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DC380A57-CDDC-2744-96A0-16B297931798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964879-8072-2346-8EA3-55DA8DABFE3E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9BF31-D57D-A543-B954-97013B1D4AC5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590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imeline Begin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30256A-4677-4849-8012-698122D6F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258" y="210142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BC146F-17AB-BB4B-829D-5E8112F0C8C2}"/>
              </a:ext>
            </a:extLst>
          </p:cNvPr>
          <p:cNvSpPr/>
          <p:nvPr userDrawn="1"/>
        </p:nvSpPr>
        <p:spPr>
          <a:xfrm>
            <a:off x="0" y="1301858"/>
            <a:ext cx="2433234" cy="92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2599679"/>
            <a:ext cx="0" cy="42583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BD3AA-2A41-1248-8768-748752CE1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5089" y="2783368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476E8FA-8EE2-5348-AFE7-1676A291CAA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75089" y="4696913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sz="18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807980-3DBA-B942-AD90-280CD786ED20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4511EE13-1904-A746-974B-A91EA07A7087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821BE8-BD32-5342-80B3-2A73A51BA397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DFDBA-ED94-9C4C-945E-B1EBFB826E00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7E75AF-03A5-6749-9133-075E9A1CCC8E}"/>
              </a:ext>
            </a:extLst>
          </p:cNvPr>
          <p:cNvCxnSpPr/>
          <p:nvPr userDrawn="1"/>
        </p:nvCxnSpPr>
        <p:spPr>
          <a:xfrm>
            <a:off x="1878052" y="2599679"/>
            <a:ext cx="244148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B716960-4137-EF43-963A-990267B5B73F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7B7A472-E8AB-C945-9C28-B53FBD901A58}"/>
              </a:ext>
            </a:extLst>
          </p:cNvPr>
          <p:cNvCxnSpPr/>
          <p:nvPr userDrawn="1"/>
        </p:nvCxnSpPr>
        <p:spPr>
          <a:xfrm>
            <a:off x="4175035" y="5347788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0">
            <a:extLst>
              <a:ext uri="{FF2B5EF4-FFF2-40B4-BE49-F238E27FC236}">
                <a16:creationId xmlns:a16="http://schemas.microsoft.com/office/drawing/2014/main" id="{C2546E82-7261-CF4A-9083-3CB79D259A7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054404" y="330409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E1015354-1F26-BC46-BFD4-E86B807A34E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54404" y="522225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A193125E-BB35-FF40-BD1E-F6E93D9965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9813582" cy="689613"/>
          </a:xfrm>
        </p:spPr>
        <p:txBody>
          <a:bodyPr/>
          <a:lstStyle>
            <a:lvl1pPr marL="0"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87703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0"/>
            <a:ext cx="0" cy="685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F7CEF9-A06E-EB4F-8269-42E11EB5A9CA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0B023E-8D37-3149-BE1C-CAD207CF5F16}"/>
              </a:ext>
            </a:extLst>
          </p:cNvPr>
          <p:cNvCxnSpPr/>
          <p:nvPr userDrawn="1"/>
        </p:nvCxnSpPr>
        <p:spPr>
          <a:xfrm>
            <a:off x="4175035" y="5347788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66FBEA42-134F-E046-B205-95C3C131D7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54404" y="3308172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A6C8AB8-E28A-3147-94FF-928FEFF71D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054404" y="5222255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BD3AA-2A41-1248-8768-748752CE1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5086" y="2777150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476E8FA-8EE2-5348-AFE7-1676A291CAA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575085" y="4697092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sz="18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2B9DE6E-B6E5-F546-A858-35AAF3B7D9E0}"/>
              </a:ext>
            </a:extLst>
          </p:cNvPr>
          <p:cNvCxnSpPr/>
          <p:nvPr userDrawn="1"/>
        </p:nvCxnSpPr>
        <p:spPr>
          <a:xfrm>
            <a:off x="4175039" y="1509402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06F6698B-992A-2A4D-AC71-386D1BB78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54404" y="1377640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C58247D0-FCA1-A547-A615-834CB67655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575085" y="859158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C98D4A-1685-6443-9CC7-22DD63609E7B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189ACDB9-675C-1044-A6B0-395CAFE057C4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A5E4B-AAD1-9B4E-906F-17CD652030C9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918C7-3A5B-D143-9F90-FE82C3437CA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446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28CDCD-1519-1045-B686-5132F548F3EE}"/>
              </a:ext>
            </a:extLst>
          </p:cNvPr>
          <p:cNvCxnSpPr>
            <a:cxnSpLocks/>
          </p:cNvCxnSpPr>
          <p:nvPr userDrawn="1"/>
        </p:nvCxnSpPr>
        <p:spPr>
          <a:xfrm>
            <a:off x="4308389" y="0"/>
            <a:ext cx="0" cy="53477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1F7CEF9-A06E-EB4F-8269-42E11EB5A9CA}"/>
              </a:ext>
            </a:extLst>
          </p:cNvPr>
          <p:cNvCxnSpPr/>
          <p:nvPr userDrawn="1"/>
        </p:nvCxnSpPr>
        <p:spPr>
          <a:xfrm>
            <a:off x="4175035" y="3428025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0B023E-8D37-3149-BE1C-CAD207CF5F16}"/>
              </a:ext>
            </a:extLst>
          </p:cNvPr>
          <p:cNvCxnSpPr>
            <a:cxnSpLocks/>
          </p:cNvCxnSpPr>
          <p:nvPr userDrawn="1"/>
        </p:nvCxnSpPr>
        <p:spPr>
          <a:xfrm>
            <a:off x="1880863" y="5347788"/>
            <a:ext cx="2441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0">
            <a:extLst>
              <a:ext uri="{FF2B5EF4-FFF2-40B4-BE49-F238E27FC236}">
                <a16:creationId xmlns:a16="http://schemas.microsoft.com/office/drawing/2014/main" id="{66FBEA42-134F-E046-B205-95C3C131D7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54404" y="3308172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:a16="http://schemas.microsoft.com/office/drawing/2014/main" id="{AA6C8AB8-E28A-3147-94FF-928FEFF71D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80863" y="5491459"/>
            <a:ext cx="2120631" cy="263525"/>
          </a:xfrm>
        </p:spPr>
        <p:txBody>
          <a:bodyPr/>
          <a:lstStyle>
            <a:lvl1pPr marL="0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END TIMELINE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BD3AA-2A41-1248-8768-748752CE1E4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575086" y="2777150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2B9DE6E-B6E5-F546-A858-35AAF3B7D9E0}"/>
              </a:ext>
            </a:extLst>
          </p:cNvPr>
          <p:cNvCxnSpPr/>
          <p:nvPr userDrawn="1"/>
        </p:nvCxnSpPr>
        <p:spPr>
          <a:xfrm>
            <a:off x="4175039" y="1509402"/>
            <a:ext cx="266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20">
            <a:extLst>
              <a:ext uri="{FF2B5EF4-FFF2-40B4-BE49-F238E27FC236}">
                <a16:creationId xmlns:a16="http://schemas.microsoft.com/office/drawing/2014/main" id="{06F6698B-992A-2A4D-AC71-386D1BB78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54404" y="1377640"/>
            <a:ext cx="2120631" cy="263525"/>
          </a:xfrm>
        </p:spPr>
        <p:txBody>
          <a:bodyPr/>
          <a:lstStyle>
            <a:lvl1pPr algn="r">
              <a:buNone/>
              <a:defRPr sz="16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ENTER DATE HERE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C58247D0-FCA1-A547-A615-834CB67655C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575085" y="859158"/>
            <a:ext cx="3559175" cy="1301750"/>
          </a:xfrm>
        </p:spPr>
        <p:txBody>
          <a:bodyPr numCol="1"/>
          <a:lstStyle>
            <a:lvl1pPr marL="0" algn="l">
              <a:buFontTx/>
              <a:buNone/>
              <a:defRPr lang="en-US" b="0" i="0" smtClean="0">
                <a:effectLst/>
              </a:defRPr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b="0" i="0">
                <a:solidFill>
                  <a:srgbClr val="000000"/>
                </a:solidFill>
                <a:effectLst/>
                <a:latin typeface="Open Sans"/>
              </a:rPr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4EDEE3-F8B2-FA4A-A24F-05F82B621118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A44D27BF-04F5-D545-BAAD-A4550D0AA083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D4874F-B3E6-DC4B-B2FA-E479595C6245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en-US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936B2-8E51-214A-ADAC-F28ACCD7B380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2988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3A127057-960C-4947-9399-F3084D7DDAA9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2D446A-9A51-FF4F-8927-FF45BCE946A5}"/>
              </a:ext>
            </a:extLst>
          </p:cNvPr>
          <p:cNvSpPr txBox="1">
            <a:spLocks/>
          </p:cNvSpPr>
          <p:nvPr userDrawn="1"/>
        </p:nvSpPr>
        <p:spPr>
          <a:xfrm>
            <a:off x="622300" y="2721136"/>
            <a:ext cx="7359327" cy="16307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ln>
                  <a:noFill/>
                </a:ln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3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7147607F-9AB6-7445-A178-D78CB05848FD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5790E51-5C69-9E41-B44C-AC5F8DCE84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algn="ctr">
              <a:buNone/>
              <a:defRPr sz="1050"/>
            </a:lvl1pPr>
          </a:lstStyle>
          <a:p>
            <a:r>
              <a:rPr lang="en-US" dirty="0"/>
              <a:t>Drag and Drop Icon – Red or Black Only</a:t>
            </a:r>
          </a:p>
        </p:txBody>
      </p:sp>
    </p:spTree>
    <p:extLst>
      <p:ext uri="{BB962C8B-B14F-4D97-AF65-F5344CB8AC3E}">
        <p14:creationId xmlns:p14="http://schemas.microsoft.com/office/powerpoint/2010/main" val="19680714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- mount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5D1591C4-2339-2148-8ECF-E0D643F599B2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24AE2E5-C32B-D944-9516-2D76949B4BDA}"/>
              </a:ext>
            </a:extLst>
          </p:cNvPr>
          <p:cNvSpPr txBox="1">
            <a:spLocks/>
          </p:cNvSpPr>
          <p:nvPr userDrawn="1"/>
        </p:nvSpPr>
        <p:spPr>
          <a:xfrm>
            <a:off x="622300" y="993831"/>
            <a:ext cx="7359327" cy="17938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6357864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.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F07C3AD2-30FC-DF40-950D-E2ACE96B8AAB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24AE2E5-C32B-D944-9516-2D76949B4BDA}"/>
              </a:ext>
            </a:extLst>
          </p:cNvPr>
          <p:cNvSpPr txBox="1">
            <a:spLocks/>
          </p:cNvSpPr>
          <p:nvPr userDrawn="1"/>
        </p:nvSpPr>
        <p:spPr>
          <a:xfrm>
            <a:off x="622300" y="2587041"/>
            <a:ext cx="7359327" cy="17938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dirty="0"/>
              <a:t>Thank you.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3556BD-E5E3-F14C-9186-4B1EEE5C87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7700"/>
            <a:ext cx="1587500" cy="15875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8CFB39D-1E76-A248-AC95-222F55FEAA33}"/>
              </a:ext>
            </a:extLst>
          </p:cNvPr>
          <p:cNvSpPr txBox="1">
            <a:spLocks/>
          </p:cNvSpPr>
          <p:nvPr userDrawn="1"/>
        </p:nvSpPr>
        <p:spPr>
          <a:xfrm>
            <a:off x="622300" y="4367596"/>
            <a:ext cx="7359327" cy="365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sz="1800" b="0" dirty="0" err="1"/>
              <a:t>rtd-denver.com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14519226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- mount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7213922-ED55-4E4E-BAC5-EC69CB18E8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7292" y="3626602"/>
            <a:ext cx="8067384" cy="33088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24AE2E5-C32B-D944-9516-2D76949B4BDA}"/>
              </a:ext>
            </a:extLst>
          </p:cNvPr>
          <p:cNvSpPr txBox="1">
            <a:spLocks/>
          </p:cNvSpPr>
          <p:nvPr userDrawn="1"/>
        </p:nvSpPr>
        <p:spPr>
          <a:xfrm>
            <a:off x="622300" y="993831"/>
            <a:ext cx="7359327" cy="179383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We Make Lives Better Through Connections.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8CFB39D-1E76-A248-AC95-222F55FEAA33}"/>
              </a:ext>
            </a:extLst>
          </p:cNvPr>
          <p:cNvSpPr txBox="1">
            <a:spLocks/>
          </p:cNvSpPr>
          <p:nvPr userDrawn="1"/>
        </p:nvSpPr>
        <p:spPr>
          <a:xfrm>
            <a:off x="593671" y="6356350"/>
            <a:ext cx="3816119" cy="365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800" b="0" dirty="0" err="1">
                <a:solidFill>
                  <a:schemeClr val="tx1"/>
                </a:solidFill>
              </a:rPr>
              <a:t>rtd-denver.com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7201DD-E525-984F-AF8F-FF24014B0F25}"/>
              </a:ext>
            </a:extLst>
          </p:cNvPr>
          <p:cNvSpPr/>
          <p:nvPr userDrawn="1"/>
        </p:nvSpPr>
        <p:spPr>
          <a:xfrm>
            <a:off x="740566" y="2928939"/>
            <a:ext cx="7088983" cy="1353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7517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- mounta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7213922-ED55-4E4E-BAC5-EC69CB18E8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17292" y="3626602"/>
            <a:ext cx="8067384" cy="330888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24AE2E5-C32B-D944-9516-2D76949B4BDA}"/>
              </a:ext>
            </a:extLst>
          </p:cNvPr>
          <p:cNvSpPr txBox="1">
            <a:spLocks/>
          </p:cNvSpPr>
          <p:nvPr userDrawn="1"/>
        </p:nvSpPr>
        <p:spPr>
          <a:xfrm>
            <a:off x="622300" y="993831"/>
            <a:ext cx="7359327" cy="17938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Thank you.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8CFB39D-1E76-A248-AC95-222F55FEAA33}"/>
              </a:ext>
            </a:extLst>
          </p:cNvPr>
          <p:cNvSpPr txBox="1">
            <a:spLocks/>
          </p:cNvSpPr>
          <p:nvPr userDrawn="1"/>
        </p:nvSpPr>
        <p:spPr>
          <a:xfrm>
            <a:off x="593671" y="6356350"/>
            <a:ext cx="3816119" cy="365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en-US" sz="1800" b="0" dirty="0" err="1">
                <a:solidFill>
                  <a:schemeClr val="tx1"/>
                </a:solidFill>
              </a:rPr>
              <a:t>rtd-denver.com</a:t>
            </a:r>
            <a:endParaRPr lang="en-US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786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38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Title Slide - no logo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8BCF3350-A260-F740-B057-8D5EA753143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Tx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Drag and Drop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Icon – White Only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6D906E-A9E4-CF44-9A26-06A3035DDCB8}"/>
              </a:ext>
            </a:extLst>
          </p:cNvPr>
          <p:cNvSpPr txBox="1"/>
          <p:nvPr userDrawn="1"/>
        </p:nvSpPr>
        <p:spPr>
          <a:xfrm>
            <a:off x="2395934" y="995214"/>
            <a:ext cx="46944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Make Lives Better</a:t>
            </a:r>
          </a:p>
          <a:p>
            <a:r>
              <a:rPr lang="en-US" sz="2800" b="1" i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Connections.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7EDAE2-BFA3-C643-BBBA-15666AB0FD34}"/>
              </a:ext>
            </a:extLst>
          </p:cNvPr>
          <p:cNvSpPr/>
          <p:nvPr userDrawn="1"/>
        </p:nvSpPr>
        <p:spPr>
          <a:xfrm>
            <a:off x="2483642" y="2118391"/>
            <a:ext cx="3943135" cy="11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2BC60127-5DDC-4B41-840A-952A88F0F3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2300" y="647700"/>
            <a:ext cx="15875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3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Slide - no logo - r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8BCF3350-A260-F740-B057-8D5EA753143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Tx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Drag and Drop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Icon – White Only 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1BD8177-8667-AF42-853E-0355A3D055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648130"/>
            <a:ext cx="1587500" cy="1587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6D906E-A9E4-CF44-9A26-06A3035DDCB8}"/>
              </a:ext>
            </a:extLst>
          </p:cNvPr>
          <p:cNvSpPr txBox="1"/>
          <p:nvPr userDrawn="1"/>
        </p:nvSpPr>
        <p:spPr>
          <a:xfrm>
            <a:off x="2395934" y="995214"/>
            <a:ext cx="46944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Make Lives Better</a:t>
            </a:r>
          </a:p>
          <a:p>
            <a:r>
              <a:rPr lang="en-US" sz="2800" b="1" i="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Connections.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7EDAE2-BFA3-C643-BBBA-15666AB0FD34}"/>
              </a:ext>
            </a:extLst>
          </p:cNvPr>
          <p:cNvSpPr/>
          <p:nvPr userDrawn="1"/>
        </p:nvSpPr>
        <p:spPr>
          <a:xfrm>
            <a:off x="2483642" y="2118391"/>
            <a:ext cx="3943135" cy="117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1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 -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8BCF3350-A260-F740-B057-8D5EA753143C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Tx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Drag and Drop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Icon – White Only </a:t>
            </a:r>
          </a:p>
        </p:txBody>
      </p:sp>
    </p:spTree>
    <p:extLst>
      <p:ext uri="{BB962C8B-B14F-4D97-AF65-F5344CB8AC3E}">
        <p14:creationId xmlns:p14="http://schemas.microsoft.com/office/powerpoint/2010/main" val="51545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- no logo - dark red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300" y="1974850"/>
            <a:ext cx="7359327" cy="2387600"/>
          </a:xfrm>
        </p:spPr>
        <p:txBody>
          <a:bodyPr anchor="b"/>
          <a:lstStyle>
            <a:lvl1pPr algn="l">
              <a:defRPr sz="60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4531519"/>
            <a:ext cx="7359327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2300" y="6356350"/>
            <a:ext cx="2743200" cy="365125"/>
          </a:xfrm>
        </p:spPr>
        <p:txBody>
          <a:bodyPr/>
          <a:lstStyle/>
          <a:p>
            <a:fld id="{E33B858C-C9F6-904F-A356-38449895C1F5}" type="datetime4">
              <a:rPr lang="en-US" smtClean="0"/>
              <a:t>March 20, 2025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5A07F95-4566-AF41-88E6-14C0AFBA9D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300" y="647700"/>
            <a:ext cx="1587500" cy="15875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Tx/>
              <a:buNone/>
              <a:tabLst/>
              <a:defRPr sz="105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Drag and Drop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Wingdings" pitchFamily="2" charset="2"/>
              <a:buChar char="§"/>
              <a:tabLst/>
              <a:defRPr/>
            </a:pPr>
            <a:r>
              <a:rPr lang="en-US" dirty="0"/>
              <a:t>Icon – Red Only </a:t>
            </a:r>
          </a:p>
        </p:txBody>
      </p:sp>
    </p:spTree>
    <p:extLst>
      <p:ext uri="{BB962C8B-B14F-4D97-AF65-F5344CB8AC3E}">
        <p14:creationId xmlns:p14="http://schemas.microsoft.com/office/powerpoint/2010/main" val="387323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9E8B0D9-019B-D148-A4E8-5F13B25F5EC7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Regional Transportation District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3D05135-2B8F-5842-ADA1-E54D168629AE}" type="slidenum">
              <a:rPr lang="en-US" smtClean="0"/>
              <a:pPr/>
              <a:t>‹#›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4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35" r:id="rId2"/>
    <p:sldLayoutId id="2147483685" r:id="rId3"/>
    <p:sldLayoutId id="2147483681" r:id="rId4"/>
    <p:sldLayoutId id="2147483699" r:id="rId5"/>
    <p:sldLayoutId id="2147483738" r:id="rId6"/>
    <p:sldLayoutId id="2147483736" r:id="rId7"/>
    <p:sldLayoutId id="2147483686" r:id="rId8"/>
    <p:sldLayoutId id="2147483732" r:id="rId9"/>
    <p:sldLayoutId id="2147483727" r:id="rId10"/>
    <p:sldLayoutId id="2147483728" r:id="rId11"/>
    <p:sldLayoutId id="2147483729" r:id="rId12"/>
    <p:sldLayoutId id="2147483709" r:id="rId13"/>
    <p:sldLayoutId id="2147483708" r:id="rId14"/>
    <p:sldLayoutId id="2147483712" r:id="rId15"/>
    <p:sldLayoutId id="2147483713" r:id="rId16"/>
    <p:sldLayoutId id="2147483715" r:id="rId17"/>
    <p:sldLayoutId id="2147483716" r:id="rId18"/>
    <p:sldLayoutId id="2147483711" r:id="rId19"/>
    <p:sldLayoutId id="2147483714" r:id="rId20"/>
    <p:sldLayoutId id="2147483717" r:id="rId21"/>
    <p:sldLayoutId id="2147483720" r:id="rId22"/>
    <p:sldLayoutId id="2147483737" r:id="rId23"/>
    <p:sldLayoutId id="2147483718" r:id="rId24"/>
    <p:sldLayoutId id="2147483710" r:id="rId25"/>
    <p:sldLayoutId id="2147483719" r:id="rId26"/>
    <p:sldLayoutId id="2147483721" r:id="rId27"/>
    <p:sldLayoutId id="2147483705" r:id="rId28"/>
    <p:sldLayoutId id="2147483679" r:id="rId29"/>
    <p:sldLayoutId id="2147483706" r:id="rId30"/>
    <p:sldLayoutId id="2147483680" r:id="rId31"/>
    <p:sldLayoutId id="2147483733" r:id="rId32"/>
    <p:sldLayoutId id="2147483726" r:id="rId33"/>
    <p:sldLayoutId id="2147483722" r:id="rId34"/>
    <p:sldLayoutId id="2147483723" r:id="rId35"/>
    <p:sldLayoutId id="2147483682" r:id="rId36"/>
    <p:sldLayoutId id="2147483684" r:id="rId37"/>
    <p:sldLayoutId id="2147483691" r:id="rId38"/>
    <p:sldLayoutId id="2147483725" r:id="rId39"/>
    <p:sldLayoutId id="2147483689" r:id="rId40"/>
    <p:sldLayoutId id="2147483692" r:id="rId41"/>
    <p:sldLayoutId id="2147483690" r:id="rId42"/>
    <p:sldLayoutId id="2147483694" r:id="rId43"/>
    <p:sldLayoutId id="2147483683" r:id="rId44"/>
    <p:sldLayoutId id="2147483695" r:id="rId45"/>
    <p:sldLayoutId id="2147483696" r:id="rId46"/>
    <p:sldLayoutId id="2147483697" r:id="rId47"/>
    <p:sldLayoutId id="2147483698" r:id="rId48"/>
    <p:sldLayoutId id="2147483701" r:id="rId49"/>
    <p:sldLayoutId id="2147483731" r:id="rId50"/>
    <p:sldLayoutId id="2147483702" r:id="rId51"/>
    <p:sldLayoutId id="2147483734" r:id="rId52"/>
    <p:sldLayoutId id="2147483730" r:id="rId53"/>
    <p:sldLayoutId id="2147483704" r:id="rId5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Wingdings" pitchFamily="2" charset="2"/>
        <a:buChar char="§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System Font Regular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System Font Regular"/>
        <a:buChar char="▸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System Font Regular"/>
        <a:buChar char="□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50000"/>
        <a:buFont typeface="Courier New" panose="02070309020205020404" pitchFamily="49" charset="0"/>
        <a:buChar char="o"/>
        <a:defRPr sz="1400" i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16BD3-ECD9-014F-845C-5E59A4D070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RTD PowerPoint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274DF-950B-9B49-9538-A690159AEF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First Name Last Name, Position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8B15-080D-A543-B9D7-F80678AC5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434A9-35A3-AE4D-B6D7-C84D1282C73A}" type="datetime4">
              <a:rPr lang="en-US" smtClean="0"/>
              <a:t>March 20, 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068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90FE5-99D4-524E-B4C9-A63E76C1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53A03-F7AE-A740-9632-CD3505273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0408" y="1796948"/>
            <a:ext cx="8141706" cy="455940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solidFill>
                  <a:schemeClr val="tx1">
                    <a:alpha val="80000"/>
                  </a:schemeClr>
                </a:solidFill>
              </a:rPr>
              <a:t>Topic Title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Topic 1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Topic 2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Topic 3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Use icons to illustrate points in presentation like these shown below. Additional icons available on the Hub Marketing page.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C68F4-EA31-4541-AA14-64F78D2FBAA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6DA2E1DA-74BD-6F46-9670-19ABB58D686A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EAA10-3AC0-3C43-89EF-69383831F1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2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Placeholder 17">
            <a:extLst>
              <a:ext uri="{FF2B5EF4-FFF2-40B4-BE49-F238E27FC236}">
                <a16:creationId xmlns:a16="http://schemas.microsoft.com/office/drawing/2014/main" id="{A7DE0BB4-8578-CDEE-6C1F-27C043876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5206" y="5383286"/>
            <a:ext cx="685800" cy="685800"/>
          </a:xfrm>
          <a:prstGeom prst="rect">
            <a:avLst/>
          </a:prstGeom>
        </p:spPr>
      </p:pic>
      <p:pic>
        <p:nvPicPr>
          <p:cNvPr id="7" name="Picture Placeholder 19">
            <a:extLst>
              <a:ext uri="{FF2B5EF4-FFF2-40B4-BE49-F238E27FC236}">
                <a16:creationId xmlns:a16="http://schemas.microsoft.com/office/drawing/2014/main" id="{45D016AA-C493-B19F-0B63-62CD76077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44724" y="5390700"/>
            <a:ext cx="685801" cy="685801"/>
          </a:xfrm>
          <a:prstGeom prst="rect">
            <a:avLst/>
          </a:prstGeom>
        </p:spPr>
      </p:pic>
      <p:pic>
        <p:nvPicPr>
          <p:cNvPr id="8" name="Picture Placeholder 21">
            <a:extLst>
              <a:ext uri="{FF2B5EF4-FFF2-40B4-BE49-F238E27FC236}">
                <a16:creationId xmlns:a16="http://schemas.microsoft.com/office/drawing/2014/main" id="{5E9DBD11-6A56-7286-250A-7E325FEAE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74243" y="5412472"/>
            <a:ext cx="685800" cy="685800"/>
          </a:xfrm>
          <a:prstGeom prst="rect">
            <a:avLst/>
          </a:prstGeom>
        </p:spPr>
      </p:pic>
      <p:pic>
        <p:nvPicPr>
          <p:cNvPr id="9" name="Picture Placeholder 23">
            <a:extLst>
              <a:ext uri="{FF2B5EF4-FFF2-40B4-BE49-F238E27FC236}">
                <a16:creationId xmlns:a16="http://schemas.microsoft.com/office/drawing/2014/main" id="{A62EAFEB-720B-DFD4-E094-2042B6212F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6198" y="5383286"/>
            <a:ext cx="685800" cy="685800"/>
          </a:xfrm>
          <a:prstGeom prst="rect">
            <a:avLst/>
          </a:prstGeom>
        </p:spPr>
      </p:pic>
      <p:pic>
        <p:nvPicPr>
          <p:cNvPr id="10" name="Picture Placeholder 23">
            <a:extLst>
              <a:ext uri="{FF2B5EF4-FFF2-40B4-BE49-F238E27FC236}">
                <a16:creationId xmlns:a16="http://schemas.microsoft.com/office/drawing/2014/main" id="{E47D34BF-BC00-AB9A-59A6-07C1978850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5716" y="5412472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6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14D3E-F8CF-5B41-9AFB-731504377B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Best Practices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2D9E913E-4033-4046-A6C2-33371816DA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412AA7-44BC-E344-9FAC-8537D311A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5E81-2C92-C449-8CD3-180487FA55DF}" type="datetime4">
              <a:rPr lang="en-US" smtClean="0"/>
              <a:t>March 20, 2025</a:t>
            </a:fld>
            <a:endParaRPr lang="en-US" dirty="0"/>
          </a:p>
        </p:txBody>
      </p:sp>
      <p:pic>
        <p:nvPicPr>
          <p:cNvPr id="7" name="Picture Placeholder 6" descr="Icon&#10;&#10;Description automatically generated">
            <a:extLst>
              <a:ext uri="{FF2B5EF4-FFF2-40B4-BE49-F238E27FC236}">
                <a16:creationId xmlns:a16="http://schemas.microsoft.com/office/drawing/2014/main" id="{927218BC-56F0-834B-813B-DC933252922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95" t="-15493" r="-17429" b="-19631"/>
          <a:stretch/>
        </p:blipFill>
        <p:spPr>
          <a:xfrm>
            <a:off x="622300" y="647700"/>
            <a:ext cx="1587500" cy="1587500"/>
          </a:xfrm>
        </p:spPr>
      </p:pic>
    </p:spTree>
    <p:extLst>
      <p:ext uri="{BB962C8B-B14F-4D97-AF65-F5344CB8AC3E}">
        <p14:creationId xmlns:p14="http://schemas.microsoft.com/office/powerpoint/2010/main" val="223611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90FE5-99D4-524E-B4C9-A63E76C1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Best Practices (contd.)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53A03-F7AE-A740-9632-CD3505273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Be sure to use the Master Slides created in this template to keep a consistent brand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Choose the New Slide drop down menu to select a slide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Use the Insert option in the top PowerPoint menu to insert any footers, charts, graphs, or tables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Please reference the RTD style guide for more information on </a:t>
            </a:r>
            <a:r>
              <a:rPr lang="en-US">
                <a:solidFill>
                  <a:schemeClr val="tx1">
                    <a:alpha val="80000"/>
                  </a:schemeClr>
                </a:solidFill>
              </a:rPr>
              <a:t>text/copy </a:t>
            </a:r>
            <a:endParaRPr lang="en-US" dirty="0">
              <a:solidFill>
                <a:schemeClr val="tx1">
                  <a:alpha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8" name="Picture Placeholder 7" descr="Master Slides, select New Slide drop down menu&#10;">
            <a:extLst>
              <a:ext uri="{FF2B5EF4-FFF2-40B4-BE49-F238E27FC236}">
                <a16:creationId xmlns:a16="http://schemas.microsoft.com/office/drawing/2014/main" id="{A7A80024-691A-964A-BBE2-37D3E2C69E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C68F4-EA31-4541-AA14-64F78D2FBAA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FBFEEE4-1E20-684D-BD1E-03898AC5C47E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EAA10-3AC0-3C43-89EF-69383831F14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4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117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90FE5-99D4-524E-B4C9-A63E76C12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Best Practices (contd.)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53A03-F7AE-A740-9632-CD3505273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Be sure to use the Master Slides created in this template to keep a consistent brand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Choose the New Slide drop down menu to select a slide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Use the Insert option in the top PowerPoint menu to insert any footers, charts, graphs, or tables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Please reference the RTD style guide for more information on </a:t>
            </a:r>
            <a:r>
              <a:rPr lang="en-US">
                <a:solidFill>
                  <a:schemeClr val="tx1">
                    <a:alpha val="80000"/>
                  </a:schemeClr>
                </a:solidFill>
              </a:rPr>
              <a:t>text/copy </a:t>
            </a:r>
            <a:endParaRPr lang="en-US" dirty="0">
              <a:solidFill>
                <a:schemeClr val="tx1">
                  <a:alpha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8" name="Picture Placeholder 7" descr="Master Slides, select New Slide drop down menu&#10;">
            <a:extLst>
              <a:ext uri="{FF2B5EF4-FFF2-40B4-BE49-F238E27FC236}">
                <a16:creationId xmlns:a16="http://schemas.microsoft.com/office/drawing/2014/main" id="{A7A80024-691A-964A-BBE2-37D3E2C69E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C68F4-EA31-4541-AA14-64F78D2FBAA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FBFEEE4-1E20-684D-BD1E-03898AC5C47E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EAA10-3AC0-3C43-89EF-69383831F14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46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F9762-F5A2-2C46-A8E8-0738C367B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Best 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8839E-E08B-FE40-85F1-3C82CDBD4B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Have a maximum of 6 bullet points per slide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Use short phrases rather than paragraphs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Don’t let a single final word drop below the line–this is an example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To avoid the above: soft return by clicking shift + enter</a:t>
            </a:r>
            <a:br>
              <a:rPr lang="en-US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this is an example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Use the provided icon library on the Section Title and</a:t>
            </a:r>
            <a:br>
              <a:rPr lang="en-US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Table of Contents slides that have image squares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Don’t use periods at the end of bullets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86E09-1121-F049-98C3-A78209381F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/>
            <a:r>
              <a:rPr lang="en-US" dirty="0"/>
              <a:t>Use the sidebar slide to call something out to ensure the viewer notices it. </a:t>
            </a:r>
          </a:p>
          <a:p>
            <a:pPr marL="0"/>
            <a:endParaRPr lang="en-US" dirty="0"/>
          </a:p>
          <a:p>
            <a:pPr marL="0"/>
            <a:r>
              <a:rPr lang="en-US" dirty="0"/>
              <a:t>Minimalism is better.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EE7B75-A5B2-E743-B8B5-3CBBE43A30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D4F688-1A90-EB48-AE92-64E38DCD55D0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B2F3E8-BD6B-3643-A9A4-6B1C36D735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6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684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F9762-F5A2-2C46-A8E8-0738C367B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Best Practices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8839E-E08B-FE40-85F1-3C82CDBD4B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You can drag an image from your desktop or server into PowerPoint to place it within the designated area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This will be labeled ”Drag and Drop Photo” on any new slide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If an image isn’t formatting correctly in its designated area: 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right click on the image </a:t>
            </a:r>
            <a:r>
              <a:rPr lang="en-US" dirty="0">
                <a:solidFill>
                  <a:schemeClr val="accent1">
                    <a:alpha val="80000"/>
                  </a:schemeClr>
                </a:solidFill>
              </a:rPr>
              <a:t>&gt;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 choose crop </a:t>
            </a:r>
            <a:r>
              <a:rPr lang="en-US" dirty="0">
                <a:solidFill>
                  <a:schemeClr val="accent1">
                    <a:alpha val="80000"/>
                  </a:schemeClr>
                </a:solidFill>
              </a:rPr>
              <a:t>&gt;</a:t>
            </a: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 click on the image to move it around within the bounding box or click on the image’s corners (white squares) to resize the image to fit within the bounding box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84F8E26-D429-0A4E-B78C-CD6C5C7307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EE7B75-A5B2-E743-B8B5-3CBBE43A305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4BCFF22-F01C-A540-BF90-DACEFFC4B49B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0B7DC0F-9797-B244-AC29-2B9F6A3371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7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02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F9762-F5A2-2C46-A8E8-0738C367B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Best Practices (contd.)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8839E-E08B-FE40-85F1-3C82CDBD4B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On the Section Title Slides, use ONLY icons, not images when adding visual interest to the slide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Only high-quality images should be used when adding images to your PowerPoint presentation (no blurry images)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</a:rPr>
              <a:t>Do not use clip art or .gif images 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84F8E26-D429-0A4E-B78C-CD6C5C7307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00"/>
          <a:stretch/>
        </p:blipFill>
        <p:spPr>
          <a:xfrm>
            <a:off x="7449519" y="1814411"/>
            <a:ext cx="4355451" cy="4045058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EE7B75-A5B2-E743-B8B5-3CBBE43A305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2D5427E-7594-DC42-A870-DFCE6220E7E0}" type="datetime4">
              <a:rPr lang="en-US" smtClean="0"/>
              <a:t>March 20, 2025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0B7DC0F-9797-B244-AC29-2B9F6A33715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3D05135-2B8F-5842-ADA1-E54D168629AE}" type="slidenum">
              <a:rPr lang="en-US" smtClean="0"/>
              <a:pPr/>
              <a:t>8</a:t>
            </a:fld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03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358781"/>
      </p:ext>
    </p:extLst>
  </p:cSld>
  <p:clrMapOvr>
    <a:masterClrMapping/>
  </p:clrMapOvr>
</p:sld>
</file>

<file path=ppt/theme/theme1.xml><?xml version="1.0" encoding="utf-8"?>
<a:theme xmlns:a="http://schemas.openxmlformats.org/drawingml/2006/main" name="RTD Theme">
  <a:themeElements>
    <a:clrScheme name="RTD5">
      <a:dk1>
        <a:srgbClr val="000000"/>
      </a:dk1>
      <a:lt1>
        <a:srgbClr val="FFFFFF"/>
      </a:lt1>
      <a:dk2>
        <a:srgbClr val="8A0A16"/>
      </a:dk2>
      <a:lt2>
        <a:srgbClr val="F3F3F3"/>
      </a:lt2>
      <a:accent1>
        <a:srgbClr val="CF0A2C"/>
      </a:accent1>
      <a:accent2>
        <a:srgbClr val="263B80"/>
      </a:accent2>
      <a:accent3>
        <a:srgbClr val="F6871F"/>
      </a:accent3>
      <a:accent4>
        <a:srgbClr val="FFC000"/>
      </a:accent4>
      <a:accent5>
        <a:srgbClr val="00A0DE"/>
      </a:accent5>
      <a:accent6>
        <a:srgbClr val="3CBDAC"/>
      </a:accent6>
      <a:hlink>
        <a:srgbClr val="0969B0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TD_PowerPoint_102122" id="{F44888BA-B70E-7A41-801B-D9F5492B0CE1}" vid="{7C1A65A5-239C-3745-80C0-923B3FDBA5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215751464EA94FA1ACC54756286D9B" ma:contentTypeVersion="21" ma:contentTypeDescription="Create a new document." ma:contentTypeScope="" ma:versionID="f658870aefd3b61240804e03fddedd9f">
  <xsd:schema xmlns:xsd="http://www.w3.org/2001/XMLSchema" xmlns:xs="http://www.w3.org/2001/XMLSchema" xmlns:p="http://schemas.microsoft.com/office/2006/metadata/properties" xmlns:ns2="86db8bd8-3810-4172-bcb3-856058ea64ee" xmlns:ns3="2bdad6b5-c098-415b-af18-3b6043eb509b" targetNamespace="http://schemas.microsoft.com/office/2006/metadata/properties" ma:root="true" ma:fieldsID="e73f85e8b6d65ea2b33cb484c7f8eed0" ns2:_="" ns3:_="">
    <xsd:import namespace="86db8bd8-3810-4172-bcb3-856058ea64ee"/>
    <xsd:import namespace="2bdad6b5-c098-415b-af18-3b6043eb509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g05d9bc556cb4ee4816286516bf4c0a5" minOccurs="0"/>
                <xsd:element ref="ns2:Sorting" minOccurs="0"/>
                <xsd:element ref="ns3:TaxCatchAll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db8bd8-3810-4172-bcb3-856058ea64e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false">
      <xsd:simpleType>
        <xsd:restriction base="dms:Text"/>
      </xsd:simpleType>
    </xsd:element>
    <xsd:element name="_dlc_DocIdUrl" ma:index="9" nillable="true" ma:displayName="Document ID" ma:description="Permanent link to this doc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g05d9bc556cb4ee4816286516bf4c0a5" ma:index="11" nillable="true" ma:taxonomy="true" ma:internalName="g05d9bc556cb4ee4816286516bf4c0a5" ma:taxonomyFieldName="RTD_x0020_Department" ma:displayName="RTD Department" ma:readOnly="false" ma:fieldId="{005d9bc5-56cb-4ee4-8162-86516bf4c0a5}" ma:sspId="e5f1fc6e-0333-47de-9211-1e950c2fc5e7" ma:termSetId="15d31e51-5250-41b2-ad6f-75868fc2cc7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orting" ma:index="13" nillable="true" ma:displayName="Sorting" ma:description="Sort number used to display the documents in order in the webpart.  Documents that are instructions and not the actual template should be numbered before the template they reference." ma:internalName="Sorting" ma:readOnly="false" ma:percentage="FALSE">
      <xsd:simpleType>
        <xsd:restriction base="dms:Number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5f1fc6e-0333-47de-9211-1e950c2fc5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dad6b5-c098-415b-af18-3b6043eb509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3e4d5ff-178f-49fa-a1cf-f771b1af965e}" ma:internalName="TaxCatchAll" ma:showField="CatchAllData" ma:web="2bdad6b5-c098-415b-af18-3b6043eb50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bdad6b5-c098-415b-af18-3b6043eb509b" xsi:nil="true"/>
    <SharedWithUsers xmlns="2bdad6b5-c098-415b-af18-3b6043eb509b">
      <UserInfo>
        <DisplayName>Marta Sipeki</DisplayName>
        <AccountId>431</AccountId>
        <AccountType/>
      </UserInfo>
    </SharedWithUsers>
    <lcf76f155ced4ddcb4097134ff3c332f xmlns="86db8bd8-3810-4172-bcb3-856058ea64ee">
      <Terms xmlns="http://schemas.microsoft.com/office/infopath/2007/PartnerControls"/>
    </lcf76f155ced4ddcb4097134ff3c332f>
    <_dlc_DocIdPersistId xmlns="86db8bd8-3810-4172-bcb3-856058ea64ee" xsi:nil="true"/>
    <Sorting xmlns="86db8bd8-3810-4172-bcb3-856058ea64ee" xsi:nil="true"/>
    <g05d9bc556cb4ee4816286516bf4c0a5 xmlns="86db8bd8-3810-4172-bcb3-856058ea64ee">
      <Terms xmlns="http://schemas.microsoft.com/office/infopath/2007/PartnerControls"/>
    </g05d9bc556cb4ee4816286516bf4c0a5>
    <_dlc_DocId xmlns="86db8bd8-3810-4172-bcb3-856058ea64ee" xsi:nil="true"/>
    <_dlc_DocIdUrl xmlns="86db8bd8-3810-4172-bcb3-856058ea64ee">
      <Url xsi:nil="true"/>
      <Description xsi:nil="true"/>
    </_dlc_DocIdUrl>
  </documentManagement>
</p:properties>
</file>

<file path=customXml/itemProps1.xml><?xml version="1.0" encoding="utf-8"?>
<ds:datastoreItem xmlns:ds="http://schemas.openxmlformats.org/officeDocument/2006/customXml" ds:itemID="{5B2E3182-9EEE-4491-B2DF-E1CAB45D57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DFE32D-9E30-4C20-9249-56AF7183821F}"/>
</file>

<file path=customXml/itemProps3.xml><?xml version="1.0" encoding="utf-8"?>
<ds:datastoreItem xmlns:ds="http://schemas.openxmlformats.org/officeDocument/2006/customXml" ds:itemID="{44AF6359-F0DF-4ED7-A5EE-4517953BFAC9}">
  <ds:schemaRefs>
    <ds:schemaRef ds:uri="http://purl.org/dc/elements/1.1/"/>
    <ds:schemaRef ds:uri="http://schemas.microsoft.com/office/2006/documentManagement/types"/>
    <ds:schemaRef ds:uri="5d9af725-578f-427a-a133-cd173a082325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a6059295-8e52-4a1b-8cda-1a1cae12193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RTD Theme</Template>
  <TotalTime>2</TotalTime>
  <Words>426</Words>
  <Application>Microsoft Macintosh PowerPoint</Application>
  <PresentationFormat>Widescreen</PresentationFormat>
  <Paragraphs>53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Open Sans</vt:lpstr>
      <vt:lpstr>System Font Regular</vt:lpstr>
      <vt:lpstr>Tahoma</vt:lpstr>
      <vt:lpstr>Wingdings</vt:lpstr>
      <vt:lpstr>RTD Theme</vt:lpstr>
      <vt:lpstr>RTD PowerPoint Template</vt:lpstr>
      <vt:lpstr>Presentation Overview</vt:lpstr>
      <vt:lpstr>Best Practices</vt:lpstr>
      <vt:lpstr>General Best Practices (contd.)</vt:lpstr>
      <vt:lpstr>General Best Practices (contd.)</vt:lpstr>
      <vt:lpstr>Text Best Practices</vt:lpstr>
      <vt:lpstr>Image Best Practices</vt:lpstr>
      <vt:lpstr>Image Best Practices (contd.)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RTD PowerPoint Template</dc:title>
  <dc:creator>Ross Hoekman</dc:creator>
  <cp:lastModifiedBy>Marni Myers</cp:lastModifiedBy>
  <cp:revision>1</cp:revision>
  <dcterms:created xsi:type="dcterms:W3CDTF">2023-01-24T17:52:35Z</dcterms:created>
  <dcterms:modified xsi:type="dcterms:W3CDTF">2025-03-20T17:05:07Z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0x0101000C215751464EA94FA1ACC54756286D9B</vt:lpwstr>
  </property>
  <property fmtid="{D5CDD505-2E9C-101B-9397-08002B2CF9AE}" pid="3" name="RTD Department">
    <vt:lpwstr/>
  </property>
  <property fmtid="{D5CDD505-2E9C-101B-9397-08002B2CF9AE}" pid="4" name="Order">
    <vt:r8>30300</vt:r8>
  </property>
  <property fmtid="{D5CDD505-2E9C-101B-9397-08002B2CF9AE}" pid="5" name="MediaServiceImageTags">
    <vt:lpwstr/>
  </property>
  <property fmtid="{D5CDD505-2E9C-101B-9397-08002B2CF9AE}" pid="6" name="RTD_x0020_Department">
    <vt:lpwstr/>
  </property>
</Properties>
</file>