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1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2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3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6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7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8.xml" ContentType="application/vnd.openxmlformats-officedocument.presentationml.notesSl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.xml" ContentType="application/vnd.openxmlformats-officedocument.drawingml.chartshapes+xml"/>
  <Override PartName="/ppt/notesSlides/notesSlide29.xml" ContentType="application/vnd.openxmlformats-officedocument.presentationml.notesSl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35.xml" ContentType="application/vnd.openxmlformats-officedocument.presentationml.notesSlid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36.xml" ContentType="application/vnd.openxmlformats-officedocument.presentationml.notesSlid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37.xml" ContentType="application/vnd.openxmlformats-officedocument.presentationml.notesSlid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38.xml" ContentType="application/vnd.openxmlformats-officedocument.presentationml.notesSlid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739" r:id="rId5"/>
  </p:sldMasterIdLst>
  <p:notesMasterIdLst>
    <p:notesMasterId r:id="rId49"/>
  </p:notesMasterIdLst>
  <p:handoutMasterIdLst>
    <p:handoutMasterId r:id="rId50"/>
  </p:handoutMasterIdLst>
  <p:sldIdLst>
    <p:sldId id="261" r:id="rId6"/>
    <p:sldId id="728" r:id="rId7"/>
    <p:sldId id="798" r:id="rId8"/>
    <p:sldId id="721" r:id="rId9"/>
    <p:sldId id="817" r:id="rId10"/>
    <p:sldId id="539" r:id="rId11"/>
    <p:sldId id="741" r:id="rId12"/>
    <p:sldId id="805" r:id="rId13"/>
    <p:sldId id="637" r:id="rId14"/>
    <p:sldId id="638" r:id="rId15"/>
    <p:sldId id="720" r:id="rId16"/>
    <p:sldId id="771" r:id="rId17"/>
    <p:sldId id="786" r:id="rId18"/>
    <p:sldId id="723" r:id="rId19"/>
    <p:sldId id="806" r:id="rId20"/>
    <p:sldId id="807" r:id="rId21"/>
    <p:sldId id="652" r:id="rId22"/>
    <p:sldId id="640" r:id="rId23"/>
    <p:sldId id="801" r:id="rId24"/>
    <p:sldId id="802" r:id="rId25"/>
    <p:sldId id="803" r:id="rId26"/>
    <p:sldId id="804" r:id="rId27"/>
    <p:sldId id="784" r:id="rId28"/>
    <p:sldId id="789" r:id="rId29"/>
    <p:sldId id="814" r:id="rId30"/>
    <p:sldId id="754" r:id="rId31"/>
    <p:sldId id="799" r:id="rId32"/>
    <p:sldId id="810" r:id="rId33"/>
    <p:sldId id="812" r:id="rId34"/>
    <p:sldId id="794" r:id="rId35"/>
    <p:sldId id="795" r:id="rId36"/>
    <p:sldId id="765" r:id="rId37"/>
    <p:sldId id="766" r:id="rId38"/>
    <p:sldId id="808" r:id="rId39"/>
    <p:sldId id="781" r:id="rId40"/>
    <p:sldId id="809" r:id="rId41"/>
    <p:sldId id="816" r:id="rId42"/>
    <p:sldId id="800" r:id="rId43"/>
    <p:sldId id="796" r:id="rId44"/>
    <p:sldId id="797" r:id="rId45"/>
    <p:sldId id="813" r:id="rId46"/>
    <p:sldId id="815" r:id="rId47"/>
    <p:sldId id="526" r:id="rId4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C7AB12-65D0-B5DC-BE31-DDBCF34E045A}" name="Benjamin Celius" initials="BC" userId="S::Ben.Celius@rtd-denver.com::a8a920af-573e-4581-93a9-20ccbb5c1bff" providerId="AD"/>
  <p188:author id="{95917D78-958F-4F26-8188-AD090C067F2E}" name="Jake Stoudenmire" initials="JS" userId="S::Jake.Stoudenmire@rtd-denver.com::07a9b8e7-4527-4864-a24b-5f00e2b3e226" providerId="AD"/>
  <p188:author id="{3D5C5395-3712-E293-24AA-FB8C41985FE3}" name="Benjamin Celius" initials="BC" userId="S::ben.celius@rtd-denver.com::a8a920af-573e-4581-93a9-20ccbb5c1bff" providerId="AD"/>
  <p188:author id="{B591F1A8-6E8F-6EC5-AD8D-32D4EC9B480A}" name="John McKay" initials="JM" userId="S::John.McKay@rtd-denver.com::46fdddeb-9fab-4d83-af2f-f01b909f99b9" providerId="AD"/>
  <p188:author id="{6EA9ACAB-A5EE-B455-8C56-5E1394443748}" name="John McKay" initials="JM" userId="S::John.Mckay@rtd-denver.com::46fdddeb-9fab-4d83-af2f-f01b909f99b9" providerId="AD"/>
  <p188:author id="{D0880BF5-7239-C042-C24E-6472962DCCB1}" name="Jane Sullivan" initials="JS" userId="S::Jane.Sullivan@rtd-denver.com::7551f3ed-c05f-490d-b3b0-2f5e33bb049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C1EF"/>
    <a:srgbClr val="A3E7FF"/>
    <a:srgbClr val="E31836"/>
    <a:srgbClr val="CF202F"/>
    <a:srgbClr val="144378"/>
    <a:srgbClr val="E16B2D"/>
    <a:srgbClr val="F6871F"/>
    <a:srgbClr val="CE0E2D"/>
    <a:srgbClr val="002F87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5BC93F-E76D-46F8-964E-33CA0119D4E9}" v="1768" dt="2025-05-27T18:28:11.430"/>
    <p1510:client id="{89C3CDF8-B662-4B39-B347-B1CB015DCEFE}" v="1298" dt="2025-05-28T17:01:23.6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36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handoutMaster" Target="handoutMasters/handout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microsoft.com/office/2015/10/relationships/revisionInfo" Target="revisionInfo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Relationship Id="rId57" Type="http://schemas.microsoft.com/office/2018/10/relationships/authors" Target="author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jamin Celius" userId="S::ben.celius@rtd-denver.com::a8a920af-573e-4581-93a9-20ccbb5c1bff" providerId="AD" clId="Web-{5F6F1762-E738-5E64-08E4-8B26E31353B2}"/>
    <pc:docChg chg="addSld modSld">
      <pc:chgData name="Benjamin Celius" userId="S::ben.celius@rtd-denver.com::a8a920af-573e-4581-93a9-20ccbb5c1bff" providerId="AD" clId="Web-{5F6F1762-E738-5E64-08E4-8B26E31353B2}" dt="2025-05-19T20:29:27.927" v="49" actId="1076"/>
      <pc:docMkLst>
        <pc:docMk/>
      </pc:docMkLst>
      <pc:sldChg chg="modSp">
        <pc:chgData name="Benjamin Celius" userId="S::ben.celius@rtd-denver.com::a8a920af-573e-4581-93a9-20ccbb5c1bff" providerId="AD" clId="Web-{5F6F1762-E738-5E64-08E4-8B26E31353B2}" dt="2025-05-19T20:27:00.223" v="22" actId="20577"/>
        <pc:sldMkLst>
          <pc:docMk/>
          <pc:sldMk cId="1347604610" sldId="741"/>
        </pc:sldMkLst>
        <pc:spChg chg="mod">
          <ac:chgData name="Benjamin Celius" userId="S::ben.celius@rtd-denver.com::a8a920af-573e-4581-93a9-20ccbb5c1bff" providerId="AD" clId="Web-{5F6F1762-E738-5E64-08E4-8B26E31353B2}" dt="2025-05-19T20:27:00.223" v="22" actId="20577"/>
          <ac:spMkLst>
            <pc:docMk/>
            <pc:sldMk cId="1347604610" sldId="741"/>
            <ac:spMk id="3" creationId="{CAEAB488-D441-CD3A-5FB6-C21AAD97C0D0}"/>
          </ac:spMkLst>
        </pc:spChg>
      </pc:sldChg>
      <pc:sldChg chg="modSp add replId">
        <pc:chgData name="Benjamin Celius" userId="S::ben.celius@rtd-denver.com::a8a920af-573e-4581-93a9-20ccbb5c1bff" providerId="AD" clId="Web-{5F6F1762-E738-5E64-08E4-8B26E31353B2}" dt="2025-05-19T20:29:27.927" v="49" actId="1076"/>
        <pc:sldMkLst>
          <pc:docMk/>
          <pc:sldMk cId="1743949738" sldId="805"/>
        </pc:sldMkLst>
        <pc:spChg chg="mod">
          <ac:chgData name="Benjamin Celius" userId="S::ben.celius@rtd-denver.com::a8a920af-573e-4581-93a9-20ccbb5c1bff" providerId="AD" clId="Web-{5F6F1762-E738-5E64-08E4-8B26E31353B2}" dt="2025-05-19T20:28:52.396" v="45" actId="1076"/>
          <ac:spMkLst>
            <pc:docMk/>
            <pc:sldMk cId="1743949738" sldId="805"/>
            <ac:spMk id="6" creationId="{CAA3D38A-B42D-D45F-CE29-19016EE08750}"/>
          </ac:spMkLst>
        </pc:spChg>
        <pc:spChg chg="mod">
          <ac:chgData name="Benjamin Celius" userId="S::ben.celius@rtd-denver.com::a8a920af-573e-4581-93a9-20ccbb5c1bff" providerId="AD" clId="Web-{5F6F1762-E738-5E64-08E4-8B26E31353B2}" dt="2025-05-19T20:29:07.240" v="47" actId="1076"/>
          <ac:spMkLst>
            <pc:docMk/>
            <pc:sldMk cId="1743949738" sldId="805"/>
            <ac:spMk id="7" creationId="{F5D423AC-6639-A109-C514-F8C8A4273EDE}"/>
          </ac:spMkLst>
        </pc:spChg>
        <pc:spChg chg="mod">
          <ac:chgData name="Benjamin Celius" userId="S::ben.celius@rtd-denver.com::a8a920af-573e-4581-93a9-20ccbb5c1bff" providerId="AD" clId="Web-{5F6F1762-E738-5E64-08E4-8B26E31353B2}" dt="2025-05-19T20:29:15.115" v="48" actId="1076"/>
          <ac:spMkLst>
            <pc:docMk/>
            <pc:sldMk cId="1743949738" sldId="805"/>
            <ac:spMk id="10" creationId="{4DCB3B32-39D0-21AB-CFE7-1A62A5CE4F05}"/>
          </ac:spMkLst>
        </pc:spChg>
        <pc:spChg chg="mod">
          <ac:chgData name="Benjamin Celius" userId="S::ben.celius@rtd-denver.com::a8a920af-573e-4581-93a9-20ccbb5c1bff" providerId="AD" clId="Web-{5F6F1762-E738-5E64-08E4-8B26E31353B2}" dt="2025-05-19T20:29:00.458" v="46" actId="1076"/>
          <ac:spMkLst>
            <pc:docMk/>
            <pc:sldMk cId="1743949738" sldId="805"/>
            <ac:spMk id="12" creationId="{CDC16309-418F-D4DC-4C57-CE5042405378}"/>
          </ac:spMkLst>
        </pc:spChg>
        <pc:spChg chg="mod">
          <ac:chgData name="Benjamin Celius" userId="S::ben.celius@rtd-denver.com::a8a920af-573e-4581-93a9-20ccbb5c1bff" providerId="AD" clId="Web-{5F6F1762-E738-5E64-08E4-8B26E31353B2}" dt="2025-05-19T20:28:46.583" v="44" actId="1076"/>
          <ac:spMkLst>
            <pc:docMk/>
            <pc:sldMk cId="1743949738" sldId="805"/>
            <ac:spMk id="14" creationId="{F0E4F050-4F5B-A8B8-CDE5-0D356F4111F3}"/>
          </ac:spMkLst>
        </pc:spChg>
        <pc:spChg chg="mod">
          <ac:chgData name="Benjamin Celius" userId="S::ben.celius@rtd-denver.com::a8a920af-573e-4581-93a9-20ccbb5c1bff" providerId="AD" clId="Web-{5F6F1762-E738-5E64-08E4-8B26E31353B2}" dt="2025-05-19T20:29:27.927" v="49" actId="1076"/>
          <ac:spMkLst>
            <pc:docMk/>
            <pc:sldMk cId="1743949738" sldId="805"/>
            <ac:spMk id="15" creationId="{AC1163AD-D7EF-7BB4-0992-67CF58542A7B}"/>
          </ac:spMkLst>
        </pc:spChg>
        <pc:graphicFrameChg chg="mod modGraphic">
          <ac:chgData name="Benjamin Celius" userId="S::ben.celius@rtd-denver.com::a8a920af-573e-4581-93a9-20ccbb5c1bff" providerId="AD" clId="Web-{5F6F1762-E738-5E64-08E4-8B26E31353B2}" dt="2025-05-19T20:28:38.161" v="43"/>
          <ac:graphicFrameMkLst>
            <pc:docMk/>
            <pc:sldMk cId="1743949738" sldId="805"/>
            <ac:graphicFrameMk id="3" creationId="{34FE662B-D49A-84C7-5828-F1AAEB2BB155}"/>
          </ac:graphicFrameMkLst>
        </pc:graphicFrameChg>
      </pc:sldChg>
    </pc:docChg>
  </pc:docChgLst>
  <pc:docChgLst>
    <pc:chgData name="Benjamin Celius" userId="S::ben.celius@rtd-denver.com::a8a920af-573e-4581-93a9-20ccbb5c1bff" providerId="AD" clId="Web-{B5D0A27F-7283-4BE4-DC34-21C95AF6749D}"/>
    <pc:docChg chg="modSld">
      <pc:chgData name="Benjamin Celius" userId="S::ben.celius@rtd-denver.com::a8a920af-573e-4581-93a9-20ccbb5c1bff" providerId="AD" clId="Web-{B5D0A27F-7283-4BE4-DC34-21C95AF6749D}" dt="2025-05-20T14:15:28.266" v="2" actId="1076"/>
      <pc:docMkLst>
        <pc:docMk/>
      </pc:docMkLst>
      <pc:sldChg chg="modSp">
        <pc:chgData name="Benjamin Celius" userId="S::ben.celius@rtd-denver.com::a8a920af-573e-4581-93a9-20ccbb5c1bff" providerId="AD" clId="Web-{B5D0A27F-7283-4BE4-DC34-21C95AF6749D}" dt="2025-05-20T14:15:28.266" v="2" actId="1076"/>
        <pc:sldMkLst>
          <pc:docMk/>
          <pc:sldMk cId="336657944" sldId="637"/>
        </pc:sldMkLst>
        <pc:graphicFrameChg chg="mod">
          <ac:chgData name="Benjamin Celius" userId="S::ben.celius@rtd-denver.com::a8a920af-573e-4581-93a9-20ccbb5c1bff" providerId="AD" clId="Web-{B5D0A27F-7283-4BE4-DC34-21C95AF6749D}" dt="2025-05-20T14:15:28.266" v="2" actId="1076"/>
          <ac:graphicFrameMkLst>
            <pc:docMk/>
            <pc:sldMk cId="336657944" sldId="637"/>
            <ac:graphicFrameMk id="8" creationId="{B3053AF4-B241-E6A2-6AEC-259086BF015F}"/>
          </ac:graphicFrameMkLst>
        </pc:graphicFrameChg>
      </pc:sldChg>
    </pc:docChg>
  </pc:docChgLst>
  <pc:docChgLst>
    <pc:chgData name="Benjamin Celius" userId="S::ben.celius@rtd-denver.com::a8a920af-573e-4581-93a9-20ccbb5c1bff" providerId="AD" clId="Web-{19932930-59A5-A0BD-CC10-D3BCECABE87C}"/>
    <pc:docChg chg="modSld">
      <pc:chgData name="Benjamin Celius" userId="S::ben.celius@rtd-denver.com::a8a920af-573e-4581-93a9-20ccbb5c1bff" providerId="AD" clId="Web-{19932930-59A5-A0BD-CC10-D3BCECABE87C}" dt="2025-05-22T21:29:40.125" v="12"/>
      <pc:docMkLst>
        <pc:docMk/>
      </pc:docMkLst>
      <pc:sldChg chg="modSp">
        <pc:chgData name="Benjamin Celius" userId="S::ben.celius@rtd-denver.com::a8a920af-573e-4581-93a9-20ccbb5c1bff" providerId="AD" clId="Web-{19932930-59A5-A0BD-CC10-D3BCECABE87C}" dt="2025-05-22T21:29:40.125" v="12"/>
        <pc:sldMkLst>
          <pc:docMk/>
          <pc:sldMk cId="1743949738" sldId="805"/>
        </pc:sldMkLst>
        <pc:spChg chg="mod">
          <ac:chgData name="Benjamin Celius" userId="S::ben.celius@rtd-denver.com::a8a920af-573e-4581-93a9-20ccbb5c1bff" providerId="AD" clId="Web-{19932930-59A5-A0BD-CC10-D3BCECABE87C}" dt="2025-05-22T21:27:54.638" v="10" actId="20577"/>
          <ac:spMkLst>
            <pc:docMk/>
            <pc:sldMk cId="1743949738" sldId="805"/>
            <ac:spMk id="10" creationId="{4DCB3B32-39D0-21AB-CFE7-1A62A5CE4F05}"/>
          </ac:spMkLst>
        </pc:spChg>
        <pc:graphicFrameChg chg="mod modGraphic">
          <ac:chgData name="Benjamin Celius" userId="S::ben.celius@rtd-denver.com::a8a920af-573e-4581-93a9-20ccbb5c1bff" providerId="AD" clId="Web-{19932930-59A5-A0BD-CC10-D3BCECABE87C}" dt="2025-05-22T21:29:40.125" v="12"/>
          <ac:graphicFrameMkLst>
            <pc:docMk/>
            <pc:sldMk cId="1743949738" sldId="805"/>
            <ac:graphicFrameMk id="3" creationId="{34FE662B-D49A-84C7-5828-F1AAEB2BB155}"/>
          </ac:graphicFrameMkLst>
        </pc:graphicFrameChg>
      </pc:sldChg>
    </pc:docChg>
  </pc:docChgLst>
  <pc:docChgLst>
    <pc:chgData name="John McKay" userId="46fdddeb-9fab-4d83-af2f-f01b909f99b9" providerId="ADAL" clId="{89C3CDF8-B662-4B39-B347-B1CB015DCEFE}"/>
    <pc:docChg chg="undo redo custSel addSld modSld sldOrd modMainMaster">
      <pc:chgData name="John McKay" userId="46fdddeb-9fab-4d83-af2f-f01b909f99b9" providerId="ADAL" clId="{89C3CDF8-B662-4B39-B347-B1CB015DCEFE}" dt="2025-05-28T17:01:23.698" v="2106" actId="1036"/>
      <pc:docMkLst>
        <pc:docMk/>
      </pc:docMkLst>
      <pc:sldChg chg="addSp modSp mod">
        <pc:chgData name="John McKay" userId="46fdddeb-9fab-4d83-af2f-f01b909f99b9" providerId="ADAL" clId="{89C3CDF8-B662-4B39-B347-B1CB015DCEFE}" dt="2025-05-23T18:26:55.128" v="268" actId="255"/>
        <pc:sldMkLst>
          <pc:docMk/>
          <pc:sldMk cId="493068785" sldId="261"/>
        </pc:sldMkLst>
        <pc:spChg chg="mod">
          <ac:chgData name="John McKay" userId="46fdddeb-9fab-4d83-af2f-f01b909f99b9" providerId="ADAL" clId="{89C3CDF8-B662-4B39-B347-B1CB015DCEFE}" dt="2025-05-23T14:58:51.630" v="17" actId="207"/>
          <ac:spMkLst>
            <pc:docMk/>
            <pc:sldMk cId="493068785" sldId="261"/>
            <ac:spMk id="2" creationId="{7CD16BD3-ECD9-014F-845C-5E59A4D0708A}"/>
          </ac:spMkLst>
        </pc:spChg>
        <pc:spChg chg="mod">
          <ac:chgData name="John McKay" userId="46fdddeb-9fab-4d83-af2f-f01b909f99b9" providerId="ADAL" clId="{89C3CDF8-B662-4B39-B347-B1CB015DCEFE}" dt="2025-05-23T18:26:55.128" v="268" actId="255"/>
          <ac:spMkLst>
            <pc:docMk/>
            <pc:sldMk cId="493068785" sldId="261"/>
            <ac:spMk id="3" creationId="{C1E884BE-1CF7-241E-82ED-12DE4204FC70}"/>
          </ac:spMkLst>
        </pc:spChg>
        <pc:spChg chg="add mod">
          <ac:chgData name="John McKay" userId="46fdddeb-9fab-4d83-af2f-f01b909f99b9" providerId="ADAL" clId="{89C3CDF8-B662-4B39-B347-B1CB015DCEFE}" dt="2025-05-23T14:57:46.755" v="14"/>
          <ac:spMkLst>
            <pc:docMk/>
            <pc:sldMk cId="493068785" sldId="261"/>
            <ac:spMk id="4" creationId="{9E0A5573-8F5F-95E3-75FE-42D3263E38F8}"/>
          </ac:spMkLst>
        </pc:spChg>
      </pc:sldChg>
      <pc:sldChg chg="modSp mod">
        <pc:chgData name="John McKay" userId="46fdddeb-9fab-4d83-af2f-f01b909f99b9" providerId="ADAL" clId="{89C3CDF8-B662-4B39-B347-B1CB015DCEFE}" dt="2025-05-23T14:59:06.773" v="18" actId="20577"/>
        <pc:sldMkLst>
          <pc:docMk/>
          <pc:sldMk cId="1672596557" sldId="539"/>
        </pc:sldMkLst>
        <pc:spChg chg="mod">
          <ac:chgData name="John McKay" userId="46fdddeb-9fab-4d83-af2f-f01b909f99b9" providerId="ADAL" clId="{89C3CDF8-B662-4B39-B347-B1CB015DCEFE}" dt="2025-05-23T14:59:06.773" v="18" actId="20577"/>
          <ac:spMkLst>
            <pc:docMk/>
            <pc:sldMk cId="1672596557" sldId="539"/>
            <ac:spMk id="3" creationId="{CAEAB488-D441-CD3A-5FB6-C21AAD97C0D0}"/>
          </ac:spMkLst>
        </pc:spChg>
      </pc:sldChg>
      <pc:sldChg chg="delSp modSp mod modNotesTx">
        <pc:chgData name="John McKay" userId="46fdddeb-9fab-4d83-af2f-f01b909f99b9" providerId="ADAL" clId="{89C3CDF8-B662-4B39-B347-B1CB015DCEFE}" dt="2025-05-23T15:44:52.661" v="80" actId="20577"/>
        <pc:sldMkLst>
          <pc:docMk/>
          <pc:sldMk cId="336657944" sldId="637"/>
        </pc:sldMkLst>
        <pc:spChg chg="mod">
          <ac:chgData name="John McKay" userId="46fdddeb-9fab-4d83-af2f-f01b909f99b9" providerId="ADAL" clId="{89C3CDF8-B662-4B39-B347-B1CB015DCEFE}" dt="2025-05-23T15:44:30.394" v="59" actId="20577"/>
          <ac:spMkLst>
            <pc:docMk/>
            <pc:sldMk cId="336657944" sldId="637"/>
            <ac:spMk id="2" creationId="{32168B4A-53EE-7811-D5AA-F5926D4F5ECD}"/>
          </ac:spMkLst>
        </pc:spChg>
        <pc:graphicFrameChg chg="mod">
          <ac:chgData name="John McKay" userId="46fdddeb-9fab-4d83-af2f-f01b909f99b9" providerId="ADAL" clId="{89C3CDF8-B662-4B39-B347-B1CB015DCEFE}" dt="2025-05-23T15:44:52.661" v="80" actId="20577"/>
          <ac:graphicFrameMkLst>
            <pc:docMk/>
            <pc:sldMk cId="336657944" sldId="637"/>
            <ac:graphicFrameMk id="8" creationId="{B3053AF4-B241-E6A2-6AEC-259086BF015F}"/>
          </ac:graphicFrameMkLst>
        </pc:graphicFrameChg>
      </pc:sldChg>
      <pc:sldChg chg="modSp add mod modNotesTx">
        <pc:chgData name="John McKay" userId="46fdddeb-9fab-4d83-af2f-f01b909f99b9" providerId="ADAL" clId="{89C3CDF8-B662-4B39-B347-B1CB015DCEFE}" dt="2025-05-28T16:55:18.759" v="2071" actId="113"/>
        <pc:sldMkLst>
          <pc:docMk/>
          <pc:sldMk cId="37409150" sldId="638"/>
        </pc:sldMkLst>
        <pc:spChg chg="mod">
          <ac:chgData name="John McKay" userId="46fdddeb-9fab-4d83-af2f-f01b909f99b9" providerId="ADAL" clId="{89C3CDF8-B662-4B39-B347-B1CB015DCEFE}" dt="2025-05-28T16:55:18.759" v="2071" actId="113"/>
          <ac:spMkLst>
            <pc:docMk/>
            <pc:sldMk cId="37409150" sldId="638"/>
            <ac:spMk id="7" creationId="{13B800C5-6220-68F2-0AC8-DA34A8222754}"/>
          </ac:spMkLst>
        </pc:spChg>
        <pc:spChg chg="mod">
          <ac:chgData name="John McKay" userId="46fdddeb-9fab-4d83-af2f-f01b909f99b9" providerId="ADAL" clId="{89C3CDF8-B662-4B39-B347-B1CB015DCEFE}" dt="2025-05-28T16:55:18.759" v="2071" actId="113"/>
          <ac:spMkLst>
            <pc:docMk/>
            <pc:sldMk cId="37409150" sldId="638"/>
            <ac:spMk id="14" creationId="{F174CD79-1C61-A496-6341-DA78633A49AF}"/>
          </ac:spMkLst>
        </pc:spChg>
        <pc:spChg chg="mod">
          <ac:chgData name="John McKay" userId="46fdddeb-9fab-4d83-af2f-f01b909f99b9" providerId="ADAL" clId="{89C3CDF8-B662-4B39-B347-B1CB015DCEFE}" dt="2025-05-28T16:55:18.759" v="2071" actId="113"/>
          <ac:spMkLst>
            <pc:docMk/>
            <pc:sldMk cId="37409150" sldId="638"/>
            <ac:spMk id="16" creationId="{3BF89A2C-8538-3306-F8DC-4CB1BE4114FF}"/>
          </ac:spMkLst>
        </pc:spChg>
        <pc:graphicFrameChg chg="mod">
          <ac:chgData name="John McKay" userId="46fdddeb-9fab-4d83-af2f-f01b909f99b9" providerId="ADAL" clId="{89C3CDF8-B662-4B39-B347-B1CB015DCEFE}" dt="2025-05-28T16:54:17.111" v="2063" actId="403"/>
          <ac:graphicFrameMkLst>
            <pc:docMk/>
            <pc:sldMk cId="37409150" sldId="638"/>
            <ac:graphicFrameMk id="3" creationId="{1BBB4200-BF6A-65A4-884E-378D2F0D7EFF}"/>
          </ac:graphicFrameMkLst>
        </pc:graphicFrameChg>
        <pc:graphicFrameChg chg="mod">
          <ac:chgData name="John McKay" userId="46fdddeb-9fab-4d83-af2f-f01b909f99b9" providerId="ADAL" clId="{89C3CDF8-B662-4B39-B347-B1CB015DCEFE}" dt="2025-05-28T16:55:08.230" v="2070" actId="255"/>
          <ac:graphicFrameMkLst>
            <pc:docMk/>
            <pc:sldMk cId="37409150" sldId="638"/>
            <ac:graphicFrameMk id="6" creationId="{4DDCAE30-9E08-D8CD-EE41-D57FEC5FE026}"/>
          </ac:graphicFrameMkLst>
        </pc:graphicFrameChg>
        <pc:graphicFrameChg chg="mod">
          <ac:chgData name="John McKay" userId="46fdddeb-9fab-4d83-af2f-f01b909f99b9" providerId="ADAL" clId="{89C3CDF8-B662-4B39-B347-B1CB015DCEFE}" dt="2025-05-28T16:51:26.349" v="2060" actId="11530"/>
          <ac:graphicFrameMkLst>
            <pc:docMk/>
            <pc:sldMk cId="37409150" sldId="638"/>
            <ac:graphicFrameMk id="8" creationId="{B3053AF4-B241-E6A2-6AEC-259086BF015F}"/>
          </ac:graphicFrameMkLst>
        </pc:graphicFrameChg>
      </pc:sldChg>
      <pc:sldChg chg="modSp mod">
        <pc:chgData name="John McKay" userId="46fdddeb-9fab-4d83-af2f-f01b909f99b9" providerId="ADAL" clId="{89C3CDF8-B662-4B39-B347-B1CB015DCEFE}" dt="2025-05-28T16:57:18.271" v="2078" actId="20577"/>
        <pc:sldMkLst>
          <pc:docMk/>
          <pc:sldMk cId="4203509828" sldId="721"/>
        </pc:sldMkLst>
        <pc:spChg chg="mod">
          <ac:chgData name="John McKay" userId="46fdddeb-9fab-4d83-af2f-f01b909f99b9" providerId="ADAL" clId="{89C3CDF8-B662-4B39-B347-B1CB015DCEFE}" dt="2025-05-28T16:57:18.271" v="2078" actId="20577"/>
          <ac:spMkLst>
            <pc:docMk/>
            <pc:sldMk cId="4203509828" sldId="721"/>
            <ac:spMk id="6" creationId="{2FCD5DEC-EC1F-62E7-EA79-EF92CD2DA5BE}"/>
          </ac:spMkLst>
        </pc:spChg>
      </pc:sldChg>
      <pc:sldChg chg="modSp mod">
        <pc:chgData name="John McKay" userId="46fdddeb-9fab-4d83-af2f-f01b909f99b9" providerId="ADAL" clId="{89C3CDF8-B662-4B39-B347-B1CB015DCEFE}" dt="2025-05-27T15:46:52.771" v="405" actId="20577"/>
        <pc:sldMkLst>
          <pc:docMk/>
          <pc:sldMk cId="409825619" sldId="728"/>
        </pc:sldMkLst>
        <pc:spChg chg="mod">
          <ac:chgData name="John McKay" userId="46fdddeb-9fab-4d83-af2f-f01b909f99b9" providerId="ADAL" clId="{89C3CDF8-B662-4B39-B347-B1CB015DCEFE}" dt="2025-05-27T15:46:52.771" v="405" actId="20577"/>
          <ac:spMkLst>
            <pc:docMk/>
            <pc:sldMk cId="409825619" sldId="728"/>
            <ac:spMk id="3" creationId="{AFFABE96-D7A9-EB80-A417-70AD6F633728}"/>
          </ac:spMkLst>
        </pc:spChg>
      </pc:sldChg>
      <pc:sldChg chg="modSp mod">
        <pc:chgData name="John McKay" userId="46fdddeb-9fab-4d83-af2f-f01b909f99b9" providerId="ADAL" clId="{89C3CDF8-B662-4B39-B347-B1CB015DCEFE}" dt="2025-05-23T17:06:13.905" v="133" actId="1038"/>
        <pc:sldMkLst>
          <pc:docMk/>
          <pc:sldMk cId="3520962056" sldId="754"/>
        </pc:sldMkLst>
        <pc:spChg chg="mod">
          <ac:chgData name="John McKay" userId="46fdddeb-9fab-4d83-af2f-f01b909f99b9" providerId="ADAL" clId="{89C3CDF8-B662-4B39-B347-B1CB015DCEFE}" dt="2025-05-23T17:06:13.905" v="133" actId="1038"/>
          <ac:spMkLst>
            <pc:docMk/>
            <pc:sldMk cId="3520962056" sldId="754"/>
            <ac:spMk id="3" creationId="{F1678142-291C-F920-432F-2AE1B3BBB325}"/>
          </ac:spMkLst>
        </pc:spChg>
      </pc:sldChg>
      <pc:sldChg chg="modSp mod">
        <pc:chgData name="John McKay" userId="46fdddeb-9fab-4d83-af2f-f01b909f99b9" providerId="ADAL" clId="{89C3CDF8-B662-4B39-B347-B1CB015DCEFE}" dt="2025-05-27T14:50:20.727" v="278" actId="1038"/>
        <pc:sldMkLst>
          <pc:docMk/>
          <pc:sldMk cId="82255655" sldId="757"/>
        </pc:sldMkLst>
        <pc:picChg chg="mod">
          <ac:chgData name="John McKay" userId="46fdddeb-9fab-4d83-af2f-f01b909f99b9" providerId="ADAL" clId="{89C3CDF8-B662-4B39-B347-B1CB015DCEFE}" dt="2025-05-27T14:50:20.727" v="278" actId="1038"/>
          <ac:picMkLst>
            <pc:docMk/>
            <pc:sldMk cId="82255655" sldId="757"/>
            <ac:picMk id="9" creationId="{9567ED74-AED5-9682-54B7-BB8B859FB681}"/>
          </ac:picMkLst>
        </pc:picChg>
      </pc:sldChg>
      <pc:sldChg chg="modSp mod">
        <pc:chgData name="John McKay" userId="46fdddeb-9fab-4d83-af2f-f01b909f99b9" providerId="ADAL" clId="{89C3CDF8-B662-4B39-B347-B1CB015DCEFE}" dt="2025-05-27T15:44:42.046" v="379" actId="20577"/>
        <pc:sldMkLst>
          <pc:docMk/>
          <pc:sldMk cId="3783263655" sldId="765"/>
        </pc:sldMkLst>
        <pc:spChg chg="mod">
          <ac:chgData name="John McKay" userId="46fdddeb-9fab-4d83-af2f-f01b909f99b9" providerId="ADAL" clId="{89C3CDF8-B662-4B39-B347-B1CB015DCEFE}" dt="2025-05-27T15:44:42.046" v="379" actId="20577"/>
          <ac:spMkLst>
            <pc:docMk/>
            <pc:sldMk cId="3783263655" sldId="765"/>
            <ac:spMk id="6" creationId="{2DC116AE-E32D-40B8-B90E-A4D78A556B81}"/>
          </ac:spMkLst>
        </pc:spChg>
      </pc:sldChg>
      <pc:sldChg chg="modSp mod">
        <pc:chgData name="John McKay" userId="46fdddeb-9fab-4d83-af2f-f01b909f99b9" providerId="ADAL" clId="{89C3CDF8-B662-4B39-B347-B1CB015DCEFE}" dt="2025-05-27T16:58:14.776" v="1239" actId="20577"/>
        <pc:sldMkLst>
          <pc:docMk/>
          <pc:sldMk cId="2710266182" sldId="768"/>
        </pc:sldMkLst>
        <pc:spChg chg="mod">
          <ac:chgData name="John McKay" userId="46fdddeb-9fab-4d83-af2f-f01b909f99b9" providerId="ADAL" clId="{89C3CDF8-B662-4B39-B347-B1CB015DCEFE}" dt="2025-05-27T16:58:14.776" v="1239" actId="20577"/>
          <ac:spMkLst>
            <pc:docMk/>
            <pc:sldMk cId="2710266182" sldId="768"/>
            <ac:spMk id="2" creationId="{84489206-DFCB-EBC9-252D-2DE8F5ED29D3}"/>
          </ac:spMkLst>
        </pc:spChg>
        <pc:graphicFrameChg chg="mod">
          <ac:chgData name="John McKay" userId="46fdddeb-9fab-4d83-af2f-f01b909f99b9" providerId="ADAL" clId="{89C3CDF8-B662-4B39-B347-B1CB015DCEFE}" dt="2025-05-27T16:56:01.458" v="1217" actId="2711"/>
          <ac:graphicFrameMkLst>
            <pc:docMk/>
            <pc:sldMk cId="2710266182" sldId="768"/>
            <ac:graphicFrameMk id="20" creationId="{E4CD147C-A5ED-3E0E-DB52-EA7D544FA2BF}"/>
          </ac:graphicFrameMkLst>
        </pc:graphicFrameChg>
      </pc:sldChg>
      <pc:sldChg chg="modNotesTx">
        <pc:chgData name="John McKay" userId="46fdddeb-9fab-4d83-af2f-f01b909f99b9" providerId="ADAL" clId="{89C3CDF8-B662-4B39-B347-B1CB015DCEFE}" dt="2025-05-23T15:45:13.162" v="81" actId="20577"/>
        <pc:sldMkLst>
          <pc:docMk/>
          <pc:sldMk cId="1996765848" sldId="771"/>
        </pc:sldMkLst>
      </pc:sldChg>
      <pc:sldChg chg="mod">
        <pc:chgData name="John McKay" userId="46fdddeb-9fab-4d83-af2f-f01b909f99b9" providerId="ADAL" clId="{89C3CDF8-B662-4B39-B347-B1CB015DCEFE}" dt="2025-05-22T14:40:44.964" v="1" actId="27918"/>
        <pc:sldMkLst>
          <pc:docMk/>
          <pc:sldMk cId="3249900950" sldId="780"/>
        </pc:sldMkLst>
      </pc:sldChg>
      <pc:sldChg chg="modSp mod modNotesTx">
        <pc:chgData name="John McKay" userId="46fdddeb-9fab-4d83-af2f-f01b909f99b9" providerId="ADAL" clId="{89C3CDF8-B662-4B39-B347-B1CB015DCEFE}" dt="2025-05-27T16:57:04.850" v="1227" actId="313"/>
        <pc:sldMkLst>
          <pc:docMk/>
          <pc:sldMk cId="1864390289" sldId="781"/>
        </pc:sldMkLst>
        <pc:spChg chg="mod">
          <ac:chgData name="John McKay" userId="46fdddeb-9fab-4d83-af2f-f01b909f99b9" providerId="ADAL" clId="{89C3CDF8-B662-4B39-B347-B1CB015DCEFE}" dt="2025-05-27T16:21:37.887" v="631" actId="14100"/>
          <ac:spMkLst>
            <pc:docMk/>
            <pc:sldMk cId="1864390289" sldId="781"/>
            <ac:spMk id="2" creationId="{84489206-DFCB-EBC9-252D-2DE8F5ED29D3}"/>
          </ac:spMkLst>
        </pc:spChg>
        <pc:graphicFrameChg chg="mod">
          <ac:chgData name="John McKay" userId="46fdddeb-9fab-4d83-af2f-f01b909f99b9" providerId="ADAL" clId="{89C3CDF8-B662-4B39-B347-B1CB015DCEFE}" dt="2025-05-27T16:22:12.894" v="647" actId="403"/>
          <ac:graphicFrameMkLst>
            <pc:docMk/>
            <pc:sldMk cId="1864390289" sldId="781"/>
            <ac:graphicFrameMk id="9" creationId="{5932E35F-F566-5488-6C13-DECA3DA8B137}"/>
          </ac:graphicFrameMkLst>
        </pc:graphicFrameChg>
      </pc:sldChg>
      <pc:sldChg chg="mod">
        <pc:chgData name="John McKay" userId="46fdddeb-9fab-4d83-af2f-f01b909f99b9" providerId="ADAL" clId="{89C3CDF8-B662-4B39-B347-B1CB015DCEFE}" dt="2025-05-27T14:49:43.623" v="272" actId="27918"/>
        <pc:sldMkLst>
          <pc:docMk/>
          <pc:sldMk cId="752696225" sldId="784"/>
        </pc:sldMkLst>
      </pc:sldChg>
      <pc:sldChg chg="modSp mod">
        <pc:chgData name="John McKay" userId="46fdddeb-9fab-4d83-af2f-f01b909f99b9" providerId="ADAL" clId="{89C3CDF8-B662-4B39-B347-B1CB015DCEFE}" dt="2025-05-27T16:46:50.211" v="1212" actId="207"/>
        <pc:sldMkLst>
          <pc:docMk/>
          <pc:sldMk cId="2001995782" sldId="789"/>
        </pc:sldMkLst>
        <pc:spChg chg="mod">
          <ac:chgData name="John McKay" userId="46fdddeb-9fab-4d83-af2f-f01b909f99b9" providerId="ADAL" clId="{89C3CDF8-B662-4B39-B347-B1CB015DCEFE}" dt="2025-05-27T16:46:50.211" v="1212" actId="207"/>
          <ac:spMkLst>
            <pc:docMk/>
            <pc:sldMk cId="2001995782" sldId="789"/>
            <ac:spMk id="2" creationId="{3C68BF41-4976-4F53-AF71-E523C45ACA72}"/>
          </ac:spMkLst>
        </pc:spChg>
      </pc:sldChg>
      <pc:sldChg chg="modSp mod">
        <pc:chgData name="John McKay" userId="46fdddeb-9fab-4d83-af2f-f01b909f99b9" providerId="ADAL" clId="{89C3CDF8-B662-4B39-B347-B1CB015DCEFE}" dt="2025-05-27T15:43:45.968" v="375" actId="27636"/>
        <pc:sldMkLst>
          <pc:docMk/>
          <pc:sldMk cId="2690236476" sldId="794"/>
        </pc:sldMkLst>
        <pc:spChg chg="mod">
          <ac:chgData name="John McKay" userId="46fdddeb-9fab-4d83-af2f-f01b909f99b9" providerId="ADAL" clId="{89C3CDF8-B662-4B39-B347-B1CB015DCEFE}" dt="2025-05-27T15:43:45.968" v="375" actId="27636"/>
          <ac:spMkLst>
            <pc:docMk/>
            <pc:sldMk cId="2690236476" sldId="794"/>
            <ac:spMk id="6" creationId="{2FCD5DEC-EC1F-62E7-EA79-EF92CD2DA5BE}"/>
          </ac:spMkLst>
        </pc:spChg>
      </pc:sldChg>
      <pc:sldChg chg="modSp mod">
        <pc:chgData name="John McKay" userId="46fdddeb-9fab-4d83-af2f-f01b909f99b9" providerId="ADAL" clId="{89C3CDF8-B662-4B39-B347-B1CB015DCEFE}" dt="2025-05-27T15:44:02.229" v="376" actId="1076"/>
        <pc:sldMkLst>
          <pc:docMk/>
          <pc:sldMk cId="2028730663" sldId="795"/>
        </pc:sldMkLst>
        <pc:spChg chg="mod">
          <ac:chgData name="John McKay" userId="46fdddeb-9fab-4d83-af2f-f01b909f99b9" providerId="ADAL" clId="{89C3CDF8-B662-4B39-B347-B1CB015DCEFE}" dt="2025-05-27T15:44:02.229" v="376" actId="1076"/>
          <ac:spMkLst>
            <pc:docMk/>
            <pc:sldMk cId="2028730663" sldId="795"/>
            <ac:spMk id="2" creationId="{C51A9E9C-A6EA-A958-F5A7-703870C580C7}"/>
          </ac:spMkLst>
        </pc:spChg>
      </pc:sldChg>
      <pc:sldChg chg="modSp">
        <pc:chgData name="John McKay" userId="46fdddeb-9fab-4d83-af2f-f01b909f99b9" providerId="ADAL" clId="{89C3CDF8-B662-4B39-B347-B1CB015DCEFE}" dt="2025-05-27T16:23:19.039" v="652"/>
        <pc:sldMkLst>
          <pc:docMk/>
          <pc:sldMk cId="1889049875" sldId="797"/>
        </pc:sldMkLst>
        <pc:graphicFrameChg chg="mod">
          <ac:chgData name="John McKay" userId="46fdddeb-9fab-4d83-af2f-f01b909f99b9" providerId="ADAL" clId="{89C3CDF8-B662-4B39-B347-B1CB015DCEFE}" dt="2025-05-27T16:23:19.039" v="652"/>
          <ac:graphicFrameMkLst>
            <pc:docMk/>
            <pc:sldMk cId="1889049875" sldId="797"/>
            <ac:graphicFrameMk id="7" creationId="{EEE94682-8A51-1EE4-932A-BEC7247427E7}"/>
          </ac:graphicFrameMkLst>
        </pc:graphicFrameChg>
      </pc:sldChg>
      <pc:sldChg chg="modSp mod ord">
        <pc:chgData name="John McKay" userId="46fdddeb-9fab-4d83-af2f-f01b909f99b9" providerId="ADAL" clId="{89C3CDF8-B662-4B39-B347-B1CB015DCEFE}" dt="2025-05-27T16:45:03.326" v="1182"/>
        <pc:sldMkLst>
          <pc:docMk/>
          <pc:sldMk cId="236493129" sldId="798"/>
        </pc:sldMkLst>
        <pc:spChg chg="mod">
          <ac:chgData name="John McKay" userId="46fdddeb-9fab-4d83-af2f-f01b909f99b9" providerId="ADAL" clId="{89C3CDF8-B662-4B39-B347-B1CB015DCEFE}" dt="2025-05-27T16:44:36.981" v="1180" actId="20577"/>
          <ac:spMkLst>
            <pc:docMk/>
            <pc:sldMk cId="236493129" sldId="798"/>
            <ac:spMk id="3" creationId="{CFF887B6-9E13-9B8C-ECE0-9DB885BB2954}"/>
          </ac:spMkLst>
        </pc:spChg>
      </pc:sldChg>
      <pc:sldChg chg="modSp mod">
        <pc:chgData name="John McKay" userId="46fdddeb-9fab-4d83-af2f-f01b909f99b9" providerId="ADAL" clId="{89C3CDF8-B662-4B39-B347-B1CB015DCEFE}" dt="2025-05-27T16:18:18.475" v="565" actId="20577"/>
        <pc:sldMkLst>
          <pc:docMk/>
          <pc:sldMk cId="133009921" sldId="799"/>
        </pc:sldMkLst>
        <pc:spChg chg="mod">
          <ac:chgData name="John McKay" userId="46fdddeb-9fab-4d83-af2f-f01b909f99b9" providerId="ADAL" clId="{89C3CDF8-B662-4B39-B347-B1CB015DCEFE}" dt="2025-05-27T16:18:18.475" v="565" actId="20577"/>
          <ac:spMkLst>
            <pc:docMk/>
            <pc:sldMk cId="133009921" sldId="799"/>
            <ac:spMk id="6" creationId="{2DC116AE-E32D-40B8-B90E-A4D78A556B81}"/>
          </ac:spMkLst>
        </pc:spChg>
      </pc:sldChg>
      <pc:sldChg chg="modSp mod setBg modShow">
        <pc:chgData name="John McKay" userId="46fdddeb-9fab-4d83-af2f-f01b909f99b9" providerId="ADAL" clId="{89C3CDF8-B662-4B39-B347-B1CB015DCEFE}" dt="2025-05-27T18:14:27.517" v="1479" actId="20577"/>
        <pc:sldMkLst>
          <pc:docMk/>
          <pc:sldMk cId="1339458680" sldId="800"/>
        </pc:sldMkLst>
        <pc:spChg chg="mod">
          <ac:chgData name="John McKay" userId="46fdddeb-9fab-4d83-af2f-f01b909f99b9" providerId="ADAL" clId="{89C3CDF8-B662-4B39-B347-B1CB015DCEFE}" dt="2025-05-27T16:58:27.802" v="1250" actId="20577"/>
          <ac:spMkLst>
            <pc:docMk/>
            <pc:sldMk cId="1339458680" sldId="800"/>
            <ac:spMk id="2" creationId="{84489206-DFCB-EBC9-252D-2DE8F5ED29D3}"/>
          </ac:spMkLst>
        </pc:spChg>
        <pc:spChg chg="mod">
          <ac:chgData name="John McKay" userId="46fdddeb-9fab-4d83-af2f-f01b909f99b9" providerId="ADAL" clId="{89C3CDF8-B662-4B39-B347-B1CB015DCEFE}" dt="2025-05-27T18:13:53.266" v="1463" actId="1037"/>
          <ac:spMkLst>
            <pc:docMk/>
            <pc:sldMk cId="1339458680" sldId="800"/>
            <ac:spMk id="9" creationId="{D01B6C9B-FF27-81DE-06E9-5E2848F3D1E4}"/>
          </ac:spMkLst>
        </pc:spChg>
        <pc:spChg chg="mod">
          <ac:chgData name="John McKay" userId="46fdddeb-9fab-4d83-af2f-f01b909f99b9" providerId="ADAL" clId="{89C3CDF8-B662-4B39-B347-B1CB015DCEFE}" dt="2025-05-27T17:43:57.409" v="1267" actId="1076"/>
          <ac:spMkLst>
            <pc:docMk/>
            <pc:sldMk cId="1339458680" sldId="800"/>
            <ac:spMk id="10" creationId="{B1FA3D0D-F3CB-995E-2592-7259E54AB1DE}"/>
          </ac:spMkLst>
        </pc:spChg>
        <pc:spChg chg="mod">
          <ac:chgData name="John McKay" userId="46fdddeb-9fab-4d83-af2f-f01b909f99b9" providerId="ADAL" clId="{89C3CDF8-B662-4B39-B347-B1CB015DCEFE}" dt="2025-05-27T17:43:57.409" v="1267" actId="1076"/>
          <ac:spMkLst>
            <pc:docMk/>
            <pc:sldMk cId="1339458680" sldId="800"/>
            <ac:spMk id="11" creationId="{AAED2AA9-4889-906B-FC76-5BA9E5C85953}"/>
          </ac:spMkLst>
        </pc:spChg>
        <pc:spChg chg="mod">
          <ac:chgData name="John McKay" userId="46fdddeb-9fab-4d83-af2f-f01b909f99b9" providerId="ADAL" clId="{89C3CDF8-B662-4B39-B347-B1CB015DCEFE}" dt="2025-05-27T17:44:29.513" v="1302" actId="1038"/>
          <ac:spMkLst>
            <pc:docMk/>
            <pc:sldMk cId="1339458680" sldId="800"/>
            <ac:spMk id="12" creationId="{E4128A8D-2B33-FEF6-D2FE-22F171411D0C}"/>
          </ac:spMkLst>
        </pc:spChg>
        <pc:graphicFrameChg chg="mod">
          <ac:chgData name="John McKay" userId="46fdddeb-9fab-4d83-af2f-f01b909f99b9" providerId="ADAL" clId="{89C3CDF8-B662-4B39-B347-B1CB015DCEFE}" dt="2025-05-27T17:43:49.321" v="1266" actId="1076"/>
          <ac:graphicFrameMkLst>
            <pc:docMk/>
            <pc:sldMk cId="1339458680" sldId="800"/>
            <ac:graphicFrameMk id="4" creationId="{F1C91315-2B6F-3E5B-B5CA-7A04AA09C0E8}"/>
          </ac:graphicFrameMkLst>
        </pc:graphicFrameChg>
        <pc:graphicFrameChg chg="modGraphic">
          <ac:chgData name="John McKay" userId="46fdddeb-9fab-4d83-af2f-f01b909f99b9" providerId="ADAL" clId="{89C3CDF8-B662-4B39-B347-B1CB015DCEFE}" dt="2025-05-27T18:14:27.517" v="1479" actId="20577"/>
          <ac:graphicFrameMkLst>
            <pc:docMk/>
            <pc:sldMk cId="1339458680" sldId="800"/>
            <ac:graphicFrameMk id="15" creationId="{A8046A4B-E0A0-1EB8-86DA-D50CD0F7870B}"/>
          </ac:graphicFrameMkLst>
        </pc:graphicFrameChg>
      </pc:sldChg>
      <pc:sldChg chg="modSp mod modNotesTx">
        <pc:chgData name="John McKay" userId="46fdddeb-9fab-4d83-af2f-f01b909f99b9" providerId="ADAL" clId="{89C3CDF8-B662-4B39-B347-B1CB015DCEFE}" dt="2025-05-23T15:51:01.443" v="129" actId="20577"/>
        <pc:sldMkLst>
          <pc:docMk/>
          <pc:sldMk cId="1131365186" sldId="801"/>
        </pc:sldMkLst>
        <pc:spChg chg="mod">
          <ac:chgData name="John McKay" userId="46fdddeb-9fab-4d83-af2f-f01b909f99b9" providerId="ADAL" clId="{89C3CDF8-B662-4B39-B347-B1CB015DCEFE}" dt="2025-05-23T15:49:25.156" v="101" actId="1076"/>
          <ac:spMkLst>
            <pc:docMk/>
            <pc:sldMk cId="1131365186" sldId="801"/>
            <ac:spMk id="2" creationId="{CE17783B-FA86-C56B-8717-63ECE87D5D69}"/>
          </ac:spMkLst>
        </pc:spChg>
        <pc:graphicFrameChg chg="mod">
          <ac:chgData name="John McKay" userId="46fdddeb-9fab-4d83-af2f-f01b909f99b9" providerId="ADAL" clId="{89C3CDF8-B662-4B39-B347-B1CB015DCEFE}" dt="2025-05-23T15:49:32.311" v="104" actId="14100"/>
          <ac:graphicFrameMkLst>
            <pc:docMk/>
            <pc:sldMk cId="1131365186" sldId="801"/>
            <ac:graphicFrameMk id="7" creationId="{1C42C9FE-4249-C77F-077F-3920116549C1}"/>
          </ac:graphicFrameMkLst>
        </pc:graphicFrameChg>
      </pc:sldChg>
      <pc:sldChg chg="mod">
        <pc:chgData name="John McKay" userId="46fdddeb-9fab-4d83-af2f-f01b909f99b9" providerId="ADAL" clId="{89C3CDF8-B662-4B39-B347-B1CB015DCEFE}" dt="2025-05-23T15:51:40.648" v="131" actId="27918"/>
        <pc:sldMkLst>
          <pc:docMk/>
          <pc:sldMk cId="4210260328" sldId="804"/>
        </pc:sldMkLst>
      </pc:sldChg>
      <pc:sldChg chg="delSp modSp mod">
        <pc:chgData name="John McKay" userId="46fdddeb-9fab-4d83-af2f-f01b909f99b9" providerId="ADAL" clId="{89C3CDF8-B662-4B39-B347-B1CB015DCEFE}" dt="2025-05-27T16:45:18.730" v="1183" actId="478"/>
        <pc:sldMkLst>
          <pc:docMk/>
          <pc:sldMk cId="1743949738" sldId="805"/>
        </pc:sldMkLst>
        <pc:spChg chg="mod">
          <ac:chgData name="John McKay" userId="46fdddeb-9fab-4d83-af2f-f01b909f99b9" providerId="ADAL" clId="{89C3CDF8-B662-4B39-B347-B1CB015DCEFE}" dt="2025-05-27T14:47:23.521" v="269" actId="20577"/>
          <ac:spMkLst>
            <pc:docMk/>
            <pc:sldMk cId="1743949738" sldId="805"/>
            <ac:spMk id="10" creationId="{4DCB3B32-39D0-21AB-CFE7-1A62A5CE4F05}"/>
          </ac:spMkLst>
        </pc:spChg>
        <pc:spChg chg="del">
          <ac:chgData name="John McKay" userId="46fdddeb-9fab-4d83-af2f-f01b909f99b9" providerId="ADAL" clId="{89C3CDF8-B662-4B39-B347-B1CB015DCEFE}" dt="2025-05-27T16:45:18.730" v="1183" actId="478"/>
          <ac:spMkLst>
            <pc:docMk/>
            <pc:sldMk cId="1743949738" sldId="805"/>
            <ac:spMk id="16" creationId="{3C9293DB-2789-5479-89EB-2FACCD481CC6}"/>
          </ac:spMkLst>
        </pc:spChg>
        <pc:spChg chg="mod">
          <ac:chgData name="John McKay" userId="46fdddeb-9fab-4d83-af2f-f01b909f99b9" providerId="ADAL" clId="{89C3CDF8-B662-4B39-B347-B1CB015DCEFE}" dt="2025-05-27T16:15:43.084" v="452" actId="6549"/>
          <ac:spMkLst>
            <pc:docMk/>
            <pc:sldMk cId="1743949738" sldId="805"/>
            <ac:spMk id="17" creationId="{8C7E1B83-5E30-4629-7298-5B9560320AD3}"/>
          </ac:spMkLst>
        </pc:spChg>
        <pc:graphicFrameChg chg="modGraphic">
          <ac:chgData name="John McKay" userId="46fdddeb-9fab-4d83-af2f-f01b909f99b9" providerId="ADAL" clId="{89C3CDF8-B662-4B39-B347-B1CB015DCEFE}" dt="2025-05-27T16:15:33" v="451" actId="20577"/>
          <ac:graphicFrameMkLst>
            <pc:docMk/>
            <pc:sldMk cId="1743949738" sldId="805"/>
            <ac:graphicFrameMk id="3" creationId="{34FE662B-D49A-84C7-5828-F1AAEB2BB155}"/>
          </ac:graphicFrameMkLst>
        </pc:graphicFrameChg>
      </pc:sldChg>
      <pc:sldChg chg="addSp modSp mod">
        <pc:chgData name="John McKay" userId="46fdddeb-9fab-4d83-af2f-f01b909f99b9" providerId="ADAL" clId="{89C3CDF8-B662-4B39-B347-B1CB015DCEFE}" dt="2025-05-27T14:47:38.359" v="270" actId="1036"/>
        <pc:sldMkLst>
          <pc:docMk/>
          <pc:sldMk cId="553336223" sldId="806"/>
        </pc:sldMkLst>
        <pc:spChg chg="mod">
          <ac:chgData name="John McKay" userId="46fdddeb-9fab-4d83-af2f-f01b909f99b9" providerId="ADAL" clId="{89C3CDF8-B662-4B39-B347-B1CB015DCEFE}" dt="2025-05-23T15:46:48.360" v="86" actId="1076"/>
          <ac:spMkLst>
            <pc:docMk/>
            <pc:sldMk cId="553336223" sldId="806"/>
            <ac:spMk id="4" creationId="{8FDB2E58-1685-97CF-49E9-922E8991E256}"/>
          </ac:spMkLst>
        </pc:spChg>
        <pc:spChg chg="add mod">
          <ac:chgData name="John McKay" userId="46fdddeb-9fab-4d83-af2f-f01b909f99b9" providerId="ADAL" clId="{89C3CDF8-B662-4B39-B347-B1CB015DCEFE}" dt="2025-05-27T14:47:38.359" v="270" actId="1036"/>
          <ac:spMkLst>
            <pc:docMk/>
            <pc:sldMk cId="553336223" sldId="806"/>
            <ac:spMk id="5" creationId="{5ED154BD-8AE2-43E4-099B-FACB1C1B9359}"/>
          </ac:spMkLst>
        </pc:spChg>
        <pc:graphicFrameChg chg="mod">
          <ac:chgData name="John McKay" userId="46fdddeb-9fab-4d83-af2f-f01b909f99b9" providerId="ADAL" clId="{89C3CDF8-B662-4B39-B347-B1CB015DCEFE}" dt="2025-05-23T15:46:52.662" v="87"/>
          <ac:graphicFrameMkLst>
            <pc:docMk/>
            <pc:sldMk cId="553336223" sldId="806"/>
            <ac:graphicFrameMk id="10" creationId="{FCA4CF77-5412-2B59-17C3-7F104BBAA09C}"/>
          </ac:graphicFrameMkLst>
        </pc:graphicFrameChg>
      </pc:sldChg>
      <pc:sldChg chg="modSp mod">
        <pc:chgData name="John McKay" userId="46fdddeb-9fab-4d83-af2f-f01b909f99b9" providerId="ADAL" clId="{89C3CDF8-B662-4B39-B347-B1CB015DCEFE}" dt="2025-05-27T16:22:53.370" v="649" actId="14100"/>
        <pc:sldMkLst>
          <pc:docMk/>
          <pc:sldMk cId="3882285985" sldId="809"/>
        </pc:sldMkLst>
        <pc:spChg chg="mod">
          <ac:chgData name="John McKay" userId="46fdddeb-9fab-4d83-af2f-f01b909f99b9" providerId="ADAL" clId="{89C3CDF8-B662-4B39-B347-B1CB015DCEFE}" dt="2025-05-27T16:22:53.370" v="649" actId="14100"/>
          <ac:spMkLst>
            <pc:docMk/>
            <pc:sldMk cId="3882285985" sldId="809"/>
            <ac:spMk id="2" creationId="{9006446C-1F3B-7731-8D74-FA9771B60F75}"/>
          </ac:spMkLst>
        </pc:spChg>
        <pc:graphicFrameChg chg="mod">
          <ac:chgData name="John McKay" userId="46fdddeb-9fab-4d83-af2f-f01b909f99b9" providerId="ADAL" clId="{89C3CDF8-B662-4B39-B347-B1CB015DCEFE}" dt="2025-05-27T16:22:07.853" v="643" actId="403"/>
          <ac:graphicFrameMkLst>
            <pc:docMk/>
            <pc:sldMk cId="3882285985" sldId="809"/>
            <ac:graphicFrameMk id="9" creationId="{BD962A58-AF58-4EDB-4E26-407B48A60295}"/>
          </ac:graphicFrameMkLst>
        </pc:graphicFrameChg>
      </pc:sldChg>
      <pc:sldChg chg="modSp mod">
        <pc:chgData name="John McKay" userId="46fdddeb-9fab-4d83-af2f-f01b909f99b9" providerId="ADAL" clId="{89C3CDF8-B662-4B39-B347-B1CB015DCEFE}" dt="2025-05-28T15:51:42.696" v="2041" actId="1076"/>
        <pc:sldMkLst>
          <pc:docMk/>
          <pc:sldMk cId="2985255386" sldId="810"/>
        </pc:sldMkLst>
        <pc:spChg chg="mod">
          <ac:chgData name="John McKay" userId="46fdddeb-9fab-4d83-af2f-f01b909f99b9" providerId="ADAL" clId="{89C3CDF8-B662-4B39-B347-B1CB015DCEFE}" dt="2025-05-27T15:43:12.161" v="324" actId="20577"/>
          <ac:spMkLst>
            <pc:docMk/>
            <pc:sldMk cId="2985255386" sldId="810"/>
            <ac:spMk id="6" creationId="{F84EB903-2592-3421-1EFB-B64D05ADE764}"/>
          </ac:spMkLst>
        </pc:spChg>
        <pc:graphicFrameChg chg="mod">
          <ac:chgData name="John McKay" userId="46fdddeb-9fab-4d83-af2f-f01b909f99b9" providerId="ADAL" clId="{89C3CDF8-B662-4B39-B347-B1CB015DCEFE}" dt="2025-05-28T15:51:42.696" v="2041" actId="1076"/>
          <ac:graphicFrameMkLst>
            <pc:docMk/>
            <pc:sldMk cId="2985255386" sldId="810"/>
            <ac:graphicFrameMk id="7" creationId="{9D5EA05C-ABB4-D407-1624-6E2CA254D06F}"/>
          </ac:graphicFrameMkLst>
        </pc:graphicFrameChg>
      </pc:sldChg>
      <pc:sldChg chg="addSp modSp mod">
        <pc:chgData name="John McKay" userId="46fdddeb-9fab-4d83-af2f-f01b909f99b9" providerId="ADAL" clId="{89C3CDF8-B662-4B39-B347-B1CB015DCEFE}" dt="2025-05-28T15:51:59.995" v="2052" actId="1076"/>
        <pc:sldMkLst>
          <pc:docMk/>
          <pc:sldMk cId="1884696765" sldId="812"/>
        </pc:sldMkLst>
        <pc:spChg chg="add mod">
          <ac:chgData name="John McKay" userId="46fdddeb-9fab-4d83-af2f-f01b909f99b9" providerId="ADAL" clId="{89C3CDF8-B662-4B39-B347-B1CB015DCEFE}" dt="2025-05-28T15:51:59.995" v="2052" actId="1076"/>
          <ac:spMkLst>
            <pc:docMk/>
            <pc:sldMk cId="1884696765" sldId="812"/>
            <ac:spMk id="3" creationId="{F3166FE0-619A-35F3-FE4B-7C0515E1E2AC}"/>
          </ac:spMkLst>
        </pc:spChg>
        <pc:spChg chg="mod">
          <ac:chgData name="John McKay" userId="46fdddeb-9fab-4d83-af2f-f01b909f99b9" providerId="ADAL" clId="{89C3CDF8-B662-4B39-B347-B1CB015DCEFE}" dt="2025-05-27T15:43:28.579" v="335" actId="20577"/>
          <ac:spMkLst>
            <pc:docMk/>
            <pc:sldMk cId="1884696765" sldId="812"/>
            <ac:spMk id="6" creationId="{8AFBDAD9-D255-CEC5-A42B-33D68120E969}"/>
          </ac:spMkLst>
        </pc:spChg>
      </pc:sldChg>
      <pc:sldChg chg="modSp add mod ord modNotesTx">
        <pc:chgData name="John McKay" userId="46fdddeb-9fab-4d83-af2f-f01b909f99b9" providerId="ADAL" clId="{89C3CDF8-B662-4B39-B347-B1CB015DCEFE}" dt="2025-05-27T15:50:02.844" v="423" actId="14826"/>
        <pc:sldMkLst>
          <pc:docMk/>
          <pc:sldMk cId="3513811808" sldId="813"/>
        </pc:sldMkLst>
        <pc:spChg chg="mod">
          <ac:chgData name="John McKay" userId="46fdddeb-9fab-4d83-af2f-f01b909f99b9" providerId="ADAL" clId="{89C3CDF8-B662-4B39-B347-B1CB015DCEFE}" dt="2025-05-27T15:48:53.314" v="422" actId="20577"/>
          <ac:spMkLst>
            <pc:docMk/>
            <pc:sldMk cId="3513811808" sldId="813"/>
            <ac:spMk id="2" creationId="{CE3E38D8-F647-1D63-AB7A-13740B4A0A2A}"/>
          </ac:spMkLst>
        </pc:spChg>
        <pc:picChg chg="mod">
          <ac:chgData name="John McKay" userId="46fdddeb-9fab-4d83-af2f-f01b909f99b9" providerId="ADAL" clId="{89C3CDF8-B662-4B39-B347-B1CB015DCEFE}" dt="2025-05-27T15:50:02.844" v="423" actId="14826"/>
          <ac:picMkLst>
            <pc:docMk/>
            <pc:sldMk cId="3513811808" sldId="813"/>
            <ac:picMk id="7" creationId="{D5CD7C28-B036-F643-A991-CC44F63CFB3B}"/>
          </ac:picMkLst>
        </pc:picChg>
      </pc:sldChg>
      <pc:sldChg chg="add ord">
        <pc:chgData name="John McKay" userId="46fdddeb-9fab-4d83-af2f-f01b909f99b9" providerId="ADAL" clId="{89C3CDF8-B662-4B39-B347-B1CB015DCEFE}" dt="2025-05-27T16:47:46.976" v="1215"/>
        <pc:sldMkLst>
          <pc:docMk/>
          <pc:sldMk cId="2582106202" sldId="815"/>
        </pc:sldMkLst>
      </pc:sldChg>
      <pc:sldChg chg="modSp mod">
        <pc:chgData name="John McKay" userId="46fdddeb-9fab-4d83-af2f-f01b909f99b9" providerId="ADAL" clId="{89C3CDF8-B662-4B39-B347-B1CB015DCEFE}" dt="2025-05-27T18:15:18.852" v="1484" actId="14100"/>
        <pc:sldMkLst>
          <pc:docMk/>
          <pc:sldMk cId="2259229149" sldId="816"/>
        </pc:sldMkLst>
        <pc:spChg chg="mod">
          <ac:chgData name="John McKay" userId="46fdddeb-9fab-4d83-af2f-f01b909f99b9" providerId="ADAL" clId="{89C3CDF8-B662-4B39-B347-B1CB015DCEFE}" dt="2025-05-27T18:13:41.971" v="1440" actId="1037"/>
          <ac:spMkLst>
            <pc:docMk/>
            <pc:sldMk cId="2259229149" sldId="816"/>
            <ac:spMk id="9" creationId="{D01B6C9B-FF27-81DE-06E9-5E2848F3D1E4}"/>
          </ac:spMkLst>
        </pc:spChg>
        <pc:spChg chg="mod">
          <ac:chgData name="John McKay" userId="46fdddeb-9fab-4d83-af2f-f01b909f99b9" providerId="ADAL" clId="{89C3CDF8-B662-4B39-B347-B1CB015DCEFE}" dt="2025-05-27T18:13:30.337" v="1397" actId="1035"/>
          <ac:spMkLst>
            <pc:docMk/>
            <pc:sldMk cId="2259229149" sldId="816"/>
            <ac:spMk id="10" creationId="{B1FA3D0D-F3CB-995E-2592-7259E54AB1DE}"/>
          </ac:spMkLst>
        </pc:spChg>
        <pc:spChg chg="mod">
          <ac:chgData name="John McKay" userId="46fdddeb-9fab-4d83-af2f-f01b909f99b9" providerId="ADAL" clId="{89C3CDF8-B662-4B39-B347-B1CB015DCEFE}" dt="2025-05-27T18:13:22.001" v="1388" actId="1035"/>
          <ac:spMkLst>
            <pc:docMk/>
            <pc:sldMk cId="2259229149" sldId="816"/>
            <ac:spMk id="11" creationId="{AAED2AA9-4889-906B-FC76-5BA9E5C85953}"/>
          </ac:spMkLst>
        </pc:spChg>
        <pc:spChg chg="mod">
          <ac:chgData name="John McKay" userId="46fdddeb-9fab-4d83-af2f-f01b909f99b9" providerId="ADAL" clId="{89C3CDF8-B662-4B39-B347-B1CB015DCEFE}" dt="2025-05-27T18:13:41.971" v="1440" actId="1037"/>
          <ac:spMkLst>
            <pc:docMk/>
            <pc:sldMk cId="2259229149" sldId="816"/>
            <ac:spMk id="12" creationId="{E4128A8D-2B33-FEF6-D2FE-22F171411D0C}"/>
          </ac:spMkLst>
        </pc:spChg>
        <pc:graphicFrameChg chg="mod">
          <ac:chgData name="John McKay" userId="46fdddeb-9fab-4d83-af2f-f01b909f99b9" providerId="ADAL" clId="{89C3CDF8-B662-4B39-B347-B1CB015DCEFE}" dt="2025-05-27T18:15:18.852" v="1484" actId="14100"/>
          <ac:graphicFrameMkLst>
            <pc:docMk/>
            <pc:sldMk cId="2259229149" sldId="816"/>
            <ac:graphicFrameMk id="3" creationId="{412E51A4-2CD2-445A-1EBA-748D1E7F2409}"/>
          </ac:graphicFrameMkLst>
        </pc:graphicFrameChg>
        <pc:graphicFrameChg chg="modGraphic">
          <ac:chgData name="John McKay" userId="46fdddeb-9fab-4d83-af2f-f01b909f99b9" providerId="ADAL" clId="{89C3CDF8-B662-4B39-B347-B1CB015DCEFE}" dt="2025-05-27T18:14:15.495" v="1471" actId="20577"/>
          <ac:graphicFrameMkLst>
            <pc:docMk/>
            <pc:sldMk cId="2259229149" sldId="816"/>
            <ac:graphicFrameMk id="15" creationId="{A8046A4B-E0A0-1EB8-86DA-D50CD0F7870B}"/>
          </ac:graphicFrameMkLst>
        </pc:graphicFrameChg>
      </pc:sldChg>
      <pc:sldChg chg="addSp delSp modSp add mod ord">
        <pc:chgData name="John McKay" userId="46fdddeb-9fab-4d83-af2f-f01b909f99b9" providerId="ADAL" clId="{89C3CDF8-B662-4B39-B347-B1CB015DCEFE}" dt="2025-05-28T17:01:23.698" v="2106" actId="1036"/>
        <pc:sldMkLst>
          <pc:docMk/>
          <pc:sldMk cId="2575745493" sldId="817"/>
        </pc:sldMkLst>
        <pc:spChg chg="mod">
          <ac:chgData name="John McKay" userId="46fdddeb-9fab-4d83-af2f-f01b909f99b9" providerId="ADAL" clId="{89C3CDF8-B662-4B39-B347-B1CB015DCEFE}" dt="2025-05-28T16:58:22.031" v="2086" actId="1076"/>
          <ac:spMkLst>
            <pc:docMk/>
            <pc:sldMk cId="2575745493" sldId="817"/>
            <ac:spMk id="2" creationId="{3052654F-1B09-C7BC-686B-1B64F9962657}"/>
          </ac:spMkLst>
        </pc:spChg>
        <pc:spChg chg="del">
          <ac:chgData name="John McKay" userId="46fdddeb-9fab-4d83-af2f-f01b909f99b9" providerId="ADAL" clId="{89C3CDF8-B662-4B39-B347-B1CB015DCEFE}" dt="2025-05-27T22:50:29.653" v="1508" actId="478"/>
          <ac:spMkLst>
            <pc:docMk/>
            <pc:sldMk cId="2575745493" sldId="817"/>
            <ac:spMk id="3" creationId="{0A931794-384B-40FB-BC92-11C368D6CBA3}"/>
          </ac:spMkLst>
        </pc:spChg>
        <pc:spChg chg="add del mod">
          <ac:chgData name="John McKay" userId="46fdddeb-9fab-4d83-af2f-f01b909f99b9" providerId="ADAL" clId="{89C3CDF8-B662-4B39-B347-B1CB015DCEFE}" dt="2025-05-27T22:50:31.623" v="1509" actId="478"/>
          <ac:spMkLst>
            <pc:docMk/>
            <pc:sldMk cId="2575745493" sldId="817"/>
            <ac:spMk id="5" creationId="{216362DB-4354-DA5F-F8CC-E6A9A30E6128}"/>
          </ac:spMkLst>
        </pc:spChg>
        <pc:spChg chg="add mod">
          <ac:chgData name="John McKay" userId="46fdddeb-9fab-4d83-af2f-f01b909f99b9" providerId="ADAL" clId="{89C3CDF8-B662-4B39-B347-B1CB015DCEFE}" dt="2025-05-27T23:00:00.075" v="2025" actId="20577"/>
          <ac:spMkLst>
            <pc:docMk/>
            <pc:sldMk cId="2575745493" sldId="817"/>
            <ac:spMk id="13" creationId="{015EF2BE-B2E8-443F-3EA7-290D858ACCEE}"/>
          </ac:spMkLst>
        </pc:spChg>
        <pc:spChg chg="add mod">
          <ac:chgData name="John McKay" userId="46fdddeb-9fab-4d83-af2f-f01b909f99b9" providerId="ADAL" clId="{89C3CDF8-B662-4B39-B347-B1CB015DCEFE}" dt="2025-05-28T16:59:19.372" v="2095" actId="767"/>
          <ac:spMkLst>
            <pc:docMk/>
            <pc:sldMk cId="2575745493" sldId="817"/>
            <ac:spMk id="16" creationId="{CD1C324D-C7C3-6803-D1B0-255DE45FBA9C}"/>
          </ac:spMkLst>
        </pc:spChg>
        <pc:picChg chg="add del mod">
          <ac:chgData name="John McKay" userId="46fdddeb-9fab-4d83-af2f-f01b909f99b9" providerId="ADAL" clId="{89C3CDF8-B662-4B39-B347-B1CB015DCEFE}" dt="2025-05-28T16:57:40.378" v="2079" actId="478"/>
          <ac:picMkLst>
            <pc:docMk/>
            <pc:sldMk cId="2575745493" sldId="817"/>
            <ac:picMk id="12" creationId="{EFA3DCF0-DFAA-DFD1-B0C2-0BB360EE51BE}"/>
          </ac:picMkLst>
        </pc:picChg>
        <pc:picChg chg="add del mod">
          <ac:chgData name="John McKay" userId="46fdddeb-9fab-4d83-af2f-f01b909f99b9" providerId="ADAL" clId="{89C3CDF8-B662-4B39-B347-B1CB015DCEFE}" dt="2025-05-28T16:59:20.417" v="2096" actId="478"/>
          <ac:picMkLst>
            <pc:docMk/>
            <pc:sldMk cId="2575745493" sldId="817"/>
            <ac:picMk id="15" creationId="{0EBB877F-FD99-BEA5-212C-AC1E3A6DF886}"/>
          </ac:picMkLst>
        </pc:picChg>
        <pc:picChg chg="add mod">
          <ac:chgData name="John McKay" userId="46fdddeb-9fab-4d83-af2f-f01b909f99b9" providerId="ADAL" clId="{89C3CDF8-B662-4B39-B347-B1CB015DCEFE}" dt="2025-05-28T17:01:23.698" v="2106" actId="1036"/>
          <ac:picMkLst>
            <pc:docMk/>
            <pc:sldMk cId="2575745493" sldId="817"/>
            <ac:picMk id="18" creationId="{EDC249B9-1728-C9A2-3656-62CB1C17F901}"/>
          </ac:picMkLst>
        </pc:picChg>
      </pc:sldChg>
      <pc:sldMasterChg chg="modSldLayout">
        <pc:chgData name="John McKay" userId="46fdddeb-9fab-4d83-af2f-f01b909f99b9" providerId="ADAL" clId="{89C3CDF8-B662-4B39-B347-B1CB015DCEFE}" dt="2025-05-22T22:13:17.944" v="13" actId="1036"/>
        <pc:sldMasterMkLst>
          <pc:docMk/>
          <pc:sldMasterMk cId="266745633" sldId="2147483672"/>
        </pc:sldMasterMkLst>
        <pc:sldLayoutChg chg="addSp delSp modSp mod">
          <pc:chgData name="John McKay" userId="46fdddeb-9fab-4d83-af2f-f01b909f99b9" providerId="ADAL" clId="{89C3CDF8-B662-4B39-B347-B1CB015DCEFE}" dt="2025-05-22T22:13:17.944" v="13" actId="1036"/>
          <pc:sldLayoutMkLst>
            <pc:docMk/>
            <pc:sldMasterMk cId="266745633" sldId="2147483672"/>
            <pc:sldLayoutMk cId="281612113" sldId="2147483735"/>
          </pc:sldLayoutMkLst>
          <pc:spChg chg="add mod">
            <ac:chgData name="John McKay" userId="46fdddeb-9fab-4d83-af2f-f01b909f99b9" providerId="ADAL" clId="{89C3CDF8-B662-4B39-B347-B1CB015DCEFE}" dt="2025-05-22T22:13:17.944" v="13" actId="1036"/>
            <ac:spMkLst>
              <pc:docMk/>
              <pc:sldMasterMk cId="266745633" sldId="2147483672"/>
              <pc:sldLayoutMk cId="281612113" sldId="2147483735"/>
              <ac:spMk id="6" creationId="{A70F39B2-3BE4-4AA2-5ECA-9AF6260A6B42}"/>
            </ac:spMkLst>
          </pc:spChg>
          <pc:spChg chg="add mod">
            <ac:chgData name="John McKay" userId="46fdddeb-9fab-4d83-af2f-f01b909f99b9" providerId="ADAL" clId="{89C3CDF8-B662-4B39-B347-B1CB015DCEFE}" dt="2025-05-22T22:13:07.247" v="11" actId="207"/>
            <ac:spMkLst>
              <pc:docMk/>
              <pc:sldMasterMk cId="266745633" sldId="2147483672"/>
              <pc:sldLayoutMk cId="281612113" sldId="2147483735"/>
              <ac:spMk id="9" creationId="{F90DFBDC-DE0A-F46B-EDE5-E10489B0EEC3}"/>
            </ac:spMkLst>
          </pc:spChg>
        </pc:sldLayoutChg>
      </pc:sldMasterChg>
    </pc:docChg>
  </pc:docChgLst>
  <pc:docChgLst>
    <pc:chgData name="Benjamin Celius" userId="S::ben.celius@rtd-denver.com::a8a920af-573e-4581-93a9-20ccbb5c1bff" providerId="AD" clId="Web-{4EC1B74B-8AE2-AA22-EF39-5D7C50A79F08}"/>
    <pc:docChg chg="modSld">
      <pc:chgData name="Benjamin Celius" userId="S::ben.celius@rtd-denver.com::a8a920af-573e-4581-93a9-20ccbb5c1bff" providerId="AD" clId="Web-{4EC1B74B-8AE2-AA22-EF39-5D7C50A79F08}" dt="2025-05-19T17:53:05.672" v="4" actId="14100"/>
      <pc:docMkLst>
        <pc:docMk/>
      </pc:docMkLst>
      <pc:sldChg chg="modSp">
        <pc:chgData name="Benjamin Celius" userId="S::ben.celius@rtd-denver.com::a8a920af-573e-4581-93a9-20ccbb5c1bff" providerId="AD" clId="Web-{4EC1B74B-8AE2-AA22-EF39-5D7C50A79F08}" dt="2025-05-19T17:41:27.688" v="0" actId="20577"/>
        <pc:sldMkLst>
          <pc:docMk/>
          <pc:sldMk cId="493068785" sldId="261"/>
        </pc:sldMkLst>
        <pc:spChg chg="mod">
          <ac:chgData name="Benjamin Celius" userId="S::ben.celius@rtd-denver.com::a8a920af-573e-4581-93a9-20ccbb5c1bff" providerId="AD" clId="Web-{4EC1B74B-8AE2-AA22-EF39-5D7C50A79F08}" dt="2025-05-19T17:41:27.688" v="0" actId="20577"/>
          <ac:spMkLst>
            <pc:docMk/>
            <pc:sldMk cId="493068785" sldId="261"/>
            <ac:spMk id="2" creationId="{7CD16BD3-ECD9-014F-845C-5E59A4D0708A}"/>
          </ac:spMkLst>
        </pc:spChg>
      </pc:sldChg>
      <pc:sldChg chg="addSp delSp modSp">
        <pc:chgData name="Benjamin Celius" userId="S::ben.celius@rtd-denver.com::a8a920af-573e-4581-93a9-20ccbb5c1bff" providerId="AD" clId="Web-{4EC1B74B-8AE2-AA22-EF39-5D7C50A79F08}" dt="2025-05-19T17:53:05.672" v="4" actId="14100"/>
        <pc:sldMkLst>
          <pc:docMk/>
          <pc:sldMk cId="409825619" sldId="728"/>
        </pc:sldMkLst>
      </pc:sldChg>
    </pc:docChg>
  </pc:docChgLst>
  <pc:docChgLst>
    <pc:chgData name="Benjamin Celius" userId="S::ben.celius@rtd-denver.com::a8a920af-573e-4581-93a9-20ccbb5c1bff" providerId="AD" clId="Web-{9C323AA5-0C6B-ED21-C006-5840F7F02731}"/>
    <pc:docChg chg="modSld">
      <pc:chgData name="Benjamin Celius" userId="S::ben.celius@rtd-denver.com::a8a920af-573e-4581-93a9-20ccbb5c1bff" providerId="AD" clId="Web-{9C323AA5-0C6B-ED21-C006-5840F7F02731}" dt="2025-05-21T17:38:53.120" v="34" actId="1076"/>
      <pc:docMkLst>
        <pc:docMk/>
      </pc:docMkLst>
      <pc:sldChg chg="addSp delSp modSp">
        <pc:chgData name="Benjamin Celius" userId="S::ben.celius@rtd-denver.com::a8a920af-573e-4581-93a9-20ccbb5c1bff" providerId="AD" clId="Web-{9C323AA5-0C6B-ED21-C006-5840F7F02731}" dt="2025-05-21T17:37:40.620" v="21" actId="20577"/>
        <pc:sldMkLst>
          <pc:docMk/>
          <pc:sldMk cId="1996765848" sldId="771"/>
        </pc:sldMkLst>
        <pc:spChg chg="add mod">
          <ac:chgData name="Benjamin Celius" userId="S::ben.celius@rtd-denver.com::a8a920af-573e-4581-93a9-20ccbb5c1bff" providerId="AD" clId="Web-{9C323AA5-0C6B-ED21-C006-5840F7F02731}" dt="2025-05-21T17:35:31.901" v="14" actId="20577"/>
          <ac:spMkLst>
            <pc:docMk/>
            <pc:sldMk cId="1996765848" sldId="771"/>
            <ac:spMk id="4" creationId="{A1752D1F-0118-AA0D-F245-7459213A3F96}"/>
          </ac:spMkLst>
        </pc:spChg>
        <pc:spChg chg="mod">
          <ac:chgData name="Benjamin Celius" userId="S::ben.celius@rtd-denver.com::a8a920af-573e-4581-93a9-20ccbb5c1bff" providerId="AD" clId="Web-{9C323AA5-0C6B-ED21-C006-5840F7F02731}" dt="2025-05-21T17:34:48.916" v="4" actId="20577"/>
          <ac:spMkLst>
            <pc:docMk/>
            <pc:sldMk cId="1996765848" sldId="771"/>
            <ac:spMk id="6" creationId="{CFBCF7E4-6B63-E8BA-159D-99115B674971}"/>
          </ac:spMkLst>
        </pc:spChg>
        <pc:spChg chg="mod">
          <ac:chgData name="Benjamin Celius" userId="S::ben.celius@rtd-denver.com::a8a920af-573e-4581-93a9-20ccbb5c1bff" providerId="AD" clId="Web-{9C323AA5-0C6B-ED21-C006-5840F7F02731}" dt="2025-05-21T17:35:04.041" v="8" actId="1076"/>
          <ac:spMkLst>
            <pc:docMk/>
            <pc:sldMk cId="1996765848" sldId="771"/>
            <ac:spMk id="14" creationId="{478AB188-DB83-3BD2-C860-29D078125E2E}"/>
          </ac:spMkLst>
        </pc:spChg>
        <pc:spChg chg="mod">
          <ac:chgData name="Benjamin Celius" userId="S::ben.celius@rtd-denver.com::a8a920af-573e-4581-93a9-20ccbb5c1bff" providerId="AD" clId="Web-{9C323AA5-0C6B-ED21-C006-5840F7F02731}" dt="2025-05-21T17:34:40.370" v="1" actId="20577"/>
          <ac:spMkLst>
            <pc:docMk/>
            <pc:sldMk cId="1996765848" sldId="771"/>
            <ac:spMk id="15" creationId="{89731363-D552-8813-2DA2-396B55416346}"/>
          </ac:spMkLst>
        </pc:spChg>
        <pc:spChg chg="add mod">
          <ac:chgData name="Benjamin Celius" userId="S::ben.celius@rtd-denver.com::a8a920af-573e-4581-93a9-20ccbb5c1bff" providerId="AD" clId="Web-{9C323AA5-0C6B-ED21-C006-5840F7F02731}" dt="2025-05-21T17:37:40.620" v="21" actId="20577"/>
          <ac:spMkLst>
            <pc:docMk/>
            <pc:sldMk cId="1996765848" sldId="771"/>
            <ac:spMk id="19" creationId="{9DE8AD75-8CB6-8AC7-A26D-CF5E38EFF8E6}"/>
          </ac:spMkLst>
        </pc:spChg>
        <pc:picChg chg="add mod">
          <ac:chgData name="Benjamin Celius" userId="S::ben.celius@rtd-denver.com::a8a920af-573e-4581-93a9-20ccbb5c1bff" providerId="AD" clId="Web-{9C323AA5-0C6B-ED21-C006-5840F7F02731}" dt="2025-05-21T17:37:27.776" v="17" actId="1076"/>
          <ac:picMkLst>
            <pc:docMk/>
            <pc:sldMk cId="1996765848" sldId="771"/>
            <ac:picMk id="8" creationId="{161122B5-9A4D-6E67-A4F1-DFB65B20A6BF}"/>
          </ac:picMkLst>
        </pc:picChg>
        <pc:picChg chg="mod">
          <ac:chgData name="Benjamin Celius" userId="S::ben.celius@rtd-denver.com::a8a920af-573e-4581-93a9-20ccbb5c1bff" providerId="AD" clId="Web-{9C323AA5-0C6B-ED21-C006-5840F7F02731}" dt="2025-05-21T17:34:55.260" v="7" actId="1076"/>
          <ac:picMkLst>
            <pc:docMk/>
            <pc:sldMk cId="1996765848" sldId="771"/>
            <ac:picMk id="13" creationId="{5F989D09-DE5D-4E01-9CE8-688BE5D075F4}"/>
          </ac:picMkLst>
        </pc:picChg>
      </pc:sldChg>
      <pc:sldChg chg="addSp delSp modSp">
        <pc:chgData name="Benjamin Celius" userId="S::ben.celius@rtd-denver.com::a8a920af-573e-4581-93a9-20ccbb5c1bff" providerId="AD" clId="Web-{9C323AA5-0C6B-ED21-C006-5840F7F02731}" dt="2025-05-21T17:38:53.120" v="34" actId="1076"/>
        <pc:sldMkLst>
          <pc:docMk/>
          <pc:sldMk cId="2982855892" sldId="786"/>
        </pc:sldMkLst>
        <pc:spChg chg="mod">
          <ac:chgData name="Benjamin Celius" userId="S::ben.celius@rtd-denver.com::a8a920af-573e-4581-93a9-20ccbb5c1bff" providerId="AD" clId="Web-{9C323AA5-0C6B-ED21-C006-5840F7F02731}" dt="2025-05-21T17:38:47.729" v="33" actId="1076"/>
          <ac:spMkLst>
            <pc:docMk/>
            <pc:sldMk cId="2982855892" sldId="786"/>
            <ac:spMk id="18" creationId="{59F32669-CFD4-96F6-198A-0673743BBBB9}"/>
          </ac:spMkLst>
        </pc:spChg>
        <pc:picChg chg="add mod">
          <ac:chgData name="Benjamin Celius" userId="S::ben.celius@rtd-denver.com::a8a920af-573e-4581-93a9-20ccbb5c1bff" providerId="AD" clId="Web-{9C323AA5-0C6B-ED21-C006-5840F7F02731}" dt="2025-05-21T17:38:53.120" v="34" actId="1076"/>
          <ac:picMkLst>
            <pc:docMk/>
            <pc:sldMk cId="2982855892" sldId="786"/>
            <ac:picMk id="8" creationId="{D7715D1C-0035-6E09-1F53-A8FE6F701387}"/>
          </ac:picMkLst>
        </pc:picChg>
      </pc:sldChg>
    </pc:docChg>
  </pc:docChgLst>
  <pc:docChgLst>
    <pc:chgData name="Benjamin Celius" userId="a8a920af-573e-4581-93a9-20ccbb5c1bff" providerId="ADAL" clId="{3A5BC93F-E76D-46F8-964E-33CA0119D4E9}"/>
    <pc:docChg chg="undo redo custSel addSld delSld modSld">
      <pc:chgData name="Benjamin Celius" userId="a8a920af-573e-4581-93a9-20ccbb5c1bff" providerId="ADAL" clId="{3A5BC93F-E76D-46F8-964E-33CA0119D4E9}" dt="2025-05-27T18:28:11.430" v="3066" actId="20577"/>
      <pc:docMkLst>
        <pc:docMk/>
      </pc:docMkLst>
      <pc:sldChg chg="modSp mod">
        <pc:chgData name="Benjamin Celius" userId="a8a920af-573e-4581-93a9-20ccbb5c1bff" providerId="ADAL" clId="{3A5BC93F-E76D-46F8-964E-33CA0119D4E9}" dt="2025-05-27T16:26:16.686" v="2879" actId="20577"/>
        <pc:sldMkLst>
          <pc:docMk/>
          <pc:sldMk cId="493068785" sldId="261"/>
        </pc:sldMkLst>
        <pc:spChg chg="mod">
          <ac:chgData name="Benjamin Celius" userId="a8a920af-573e-4581-93a9-20ccbb5c1bff" providerId="ADAL" clId="{3A5BC93F-E76D-46F8-964E-33CA0119D4E9}" dt="2025-05-27T16:26:16.686" v="2879" actId="20577"/>
          <ac:spMkLst>
            <pc:docMk/>
            <pc:sldMk cId="493068785" sldId="261"/>
            <ac:spMk id="4" creationId="{9E0A5573-8F5F-95E3-75FE-42D3263E38F8}"/>
          </ac:spMkLst>
        </pc:spChg>
      </pc:sldChg>
      <pc:sldChg chg="modSp mod modNotesTx">
        <pc:chgData name="Benjamin Celius" userId="a8a920af-573e-4581-93a9-20ccbb5c1bff" providerId="ADAL" clId="{3A5BC93F-E76D-46F8-964E-33CA0119D4E9}" dt="2025-05-19T18:03:38.132" v="185" actId="6549"/>
        <pc:sldMkLst>
          <pc:docMk/>
          <pc:sldMk cId="1672596557" sldId="539"/>
        </pc:sldMkLst>
        <pc:spChg chg="mod">
          <ac:chgData name="Benjamin Celius" userId="a8a920af-573e-4581-93a9-20ccbb5c1bff" providerId="ADAL" clId="{3A5BC93F-E76D-46F8-964E-33CA0119D4E9}" dt="2025-05-19T18:03:27.332" v="184" actId="20577"/>
          <ac:spMkLst>
            <pc:docMk/>
            <pc:sldMk cId="1672596557" sldId="539"/>
            <ac:spMk id="3" creationId="{CAEAB488-D441-CD3A-5FB6-C21AAD97C0D0}"/>
          </ac:spMkLst>
        </pc:spChg>
      </pc:sldChg>
      <pc:sldChg chg="modSp del mod">
        <pc:chgData name="Benjamin Celius" userId="a8a920af-573e-4581-93a9-20ccbb5c1bff" providerId="ADAL" clId="{3A5BC93F-E76D-46F8-964E-33CA0119D4E9}" dt="2025-05-19T20:44:05.584" v="212" actId="2696"/>
        <pc:sldMkLst>
          <pc:docMk/>
          <pc:sldMk cId="3893549863" sldId="636"/>
        </pc:sldMkLst>
      </pc:sldChg>
      <pc:sldChg chg="modSp mod">
        <pc:chgData name="Benjamin Celius" userId="a8a920af-573e-4581-93a9-20ccbb5c1bff" providerId="ADAL" clId="{3A5BC93F-E76D-46F8-964E-33CA0119D4E9}" dt="2025-05-22T21:31:47.095" v="405" actId="27918"/>
        <pc:sldMkLst>
          <pc:docMk/>
          <pc:sldMk cId="336657944" sldId="637"/>
        </pc:sldMkLst>
        <pc:graphicFrameChg chg="mod">
          <ac:chgData name="Benjamin Celius" userId="a8a920af-573e-4581-93a9-20ccbb5c1bff" providerId="ADAL" clId="{3A5BC93F-E76D-46F8-964E-33CA0119D4E9}" dt="2025-05-20T14:16:43.223" v="391"/>
          <ac:graphicFrameMkLst>
            <pc:docMk/>
            <pc:sldMk cId="336657944" sldId="637"/>
            <ac:graphicFrameMk id="8" creationId="{B3053AF4-B241-E6A2-6AEC-259086BF015F}"/>
          </ac:graphicFrameMkLst>
        </pc:graphicFrameChg>
      </pc:sldChg>
      <pc:sldChg chg="modSp mod modNotesTx">
        <pc:chgData name="Benjamin Celius" userId="a8a920af-573e-4581-93a9-20ccbb5c1bff" providerId="ADAL" clId="{3A5BC93F-E76D-46F8-964E-33CA0119D4E9}" dt="2025-05-27T18:21:13.475" v="2970" actId="113"/>
        <pc:sldMkLst>
          <pc:docMk/>
          <pc:sldMk cId="2460928439" sldId="652"/>
        </pc:sldMkLst>
        <pc:spChg chg="mod">
          <ac:chgData name="Benjamin Celius" userId="a8a920af-573e-4581-93a9-20ccbb5c1bff" providerId="ADAL" clId="{3A5BC93F-E76D-46F8-964E-33CA0119D4E9}" dt="2025-05-23T21:24:22.299" v="1104" actId="13926"/>
          <ac:spMkLst>
            <pc:docMk/>
            <pc:sldMk cId="2460928439" sldId="652"/>
            <ac:spMk id="6" creationId="{2DC116AE-E32D-40B8-B90E-A4D78A556B81}"/>
          </ac:spMkLst>
        </pc:spChg>
        <pc:graphicFrameChg chg="mod">
          <ac:chgData name="Benjamin Celius" userId="a8a920af-573e-4581-93a9-20ccbb5c1bff" providerId="ADAL" clId="{3A5BC93F-E76D-46F8-964E-33CA0119D4E9}" dt="2025-05-23T21:06:24.761" v="1096" actId="207"/>
          <ac:graphicFrameMkLst>
            <pc:docMk/>
            <pc:sldMk cId="2460928439" sldId="652"/>
            <ac:graphicFrameMk id="7" creationId="{1C42C9FE-4249-C77F-077F-3920116549C1}"/>
          </ac:graphicFrameMkLst>
        </pc:graphicFrameChg>
      </pc:sldChg>
      <pc:sldChg chg="addSp delSp modSp mod">
        <pc:chgData name="Benjamin Celius" userId="a8a920af-573e-4581-93a9-20ccbb5c1bff" providerId="ADAL" clId="{3A5BC93F-E76D-46F8-964E-33CA0119D4E9}" dt="2025-05-27T15:26:45.186" v="2495" actId="20577"/>
        <pc:sldMkLst>
          <pc:docMk/>
          <pc:sldMk cId="409825619" sldId="728"/>
        </pc:sldMkLst>
        <pc:spChg chg="mod">
          <ac:chgData name="Benjamin Celius" userId="a8a920af-573e-4581-93a9-20ccbb5c1bff" providerId="ADAL" clId="{3A5BC93F-E76D-46F8-964E-33CA0119D4E9}" dt="2025-05-27T15:26:45.186" v="2495" actId="20577"/>
          <ac:spMkLst>
            <pc:docMk/>
            <pc:sldMk cId="409825619" sldId="728"/>
            <ac:spMk id="3" creationId="{AFFABE96-D7A9-EB80-A417-70AD6F633728}"/>
          </ac:spMkLst>
        </pc:spChg>
        <pc:picChg chg="add mod ord">
          <ac:chgData name="Benjamin Celius" userId="a8a920af-573e-4581-93a9-20ccbb5c1bff" providerId="ADAL" clId="{3A5BC93F-E76D-46F8-964E-33CA0119D4E9}" dt="2025-05-19T17:54:13.611" v="5" actId="1076"/>
          <ac:picMkLst>
            <pc:docMk/>
            <pc:sldMk cId="409825619" sldId="728"/>
            <ac:picMk id="13" creationId="{DFCA5FA1-FFE7-CFDA-5AC8-C71E74D6128B}"/>
          </ac:picMkLst>
        </pc:picChg>
      </pc:sldChg>
      <pc:sldChg chg="del">
        <pc:chgData name="Benjamin Celius" userId="a8a920af-573e-4581-93a9-20ccbb5c1bff" providerId="ADAL" clId="{3A5BC93F-E76D-46F8-964E-33CA0119D4E9}" dt="2025-05-22T22:02:33.206" v="462" actId="2696"/>
        <pc:sldMkLst>
          <pc:docMk/>
          <pc:sldMk cId="558694883" sldId="733"/>
        </pc:sldMkLst>
      </pc:sldChg>
      <pc:sldChg chg="modSp del mod modNotesTx">
        <pc:chgData name="Benjamin Celius" userId="a8a920af-573e-4581-93a9-20ccbb5c1bff" providerId="ADAL" clId="{3A5BC93F-E76D-46F8-964E-33CA0119D4E9}" dt="2025-05-27T15:27:42.283" v="2496" actId="2696"/>
        <pc:sldMkLst>
          <pc:docMk/>
          <pc:sldMk cId="4261041901" sldId="739"/>
        </pc:sldMkLst>
      </pc:sldChg>
      <pc:sldChg chg="modNotesTx">
        <pc:chgData name="Benjamin Celius" userId="a8a920af-573e-4581-93a9-20ccbb5c1bff" providerId="ADAL" clId="{3A5BC93F-E76D-46F8-964E-33CA0119D4E9}" dt="2025-05-27T18:13:08.063" v="2968" actId="20577"/>
        <pc:sldMkLst>
          <pc:docMk/>
          <pc:sldMk cId="1347604610" sldId="741"/>
        </pc:sldMkLst>
      </pc:sldChg>
      <pc:sldChg chg="modSp mod modNotesTx">
        <pc:chgData name="Benjamin Celius" userId="a8a920af-573e-4581-93a9-20ccbb5c1bff" providerId="ADAL" clId="{3A5BC93F-E76D-46F8-964E-33CA0119D4E9}" dt="2025-05-27T18:28:11.430" v="3066" actId="20577"/>
        <pc:sldMkLst>
          <pc:docMk/>
          <pc:sldMk cId="3520962056" sldId="754"/>
        </pc:sldMkLst>
        <pc:spChg chg="mod">
          <ac:chgData name="Benjamin Celius" userId="a8a920af-573e-4581-93a9-20ccbb5c1bff" providerId="ADAL" clId="{3A5BC93F-E76D-46F8-964E-33CA0119D4E9}" dt="2025-05-23T15:16:56.442" v="789" actId="20577"/>
          <ac:spMkLst>
            <pc:docMk/>
            <pc:sldMk cId="3520962056" sldId="754"/>
            <ac:spMk id="3" creationId="{F1678142-291C-F920-432F-2AE1B3BBB325}"/>
          </ac:spMkLst>
        </pc:spChg>
        <pc:spChg chg="mod">
          <ac:chgData name="Benjamin Celius" userId="a8a920af-573e-4581-93a9-20ccbb5c1bff" providerId="ADAL" clId="{3A5BC93F-E76D-46F8-964E-33CA0119D4E9}" dt="2025-05-23T15:16:01.919" v="784" actId="20577"/>
          <ac:spMkLst>
            <pc:docMk/>
            <pc:sldMk cId="3520962056" sldId="754"/>
            <ac:spMk id="6" creationId="{2DC116AE-E32D-40B8-B90E-A4D78A556B81}"/>
          </ac:spMkLst>
        </pc:spChg>
        <pc:spChg chg="mod">
          <ac:chgData name="Benjamin Celius" userId="a8a920af-573e-4581-93a9-20ccbb5c1bff" providerId="ADAL" clId="{3A5BC93F-E76D-46F8-964E-33CA0119D4E9}" dt="2025-05-23T22:29:40.343" v="1155" actId="13926"/>
          <ac:spMkLst>
            <pc:docMk/>
            <pc:sldMk cId="3520962056" sldId="754"/>
            <ac:spMk id="11" creationId="{8D76F034-E02A-1431-8240-4F9CDED493F2}"/>
          </ac:spMkLst>
        </pc:spChg>
        <pc:graphicFrameChg chg="mod">
          <ac:chgData name="Benjamin Celius" userId="a8a920af-573e-4581-93a9-20ccbb5c1bff" providerId="ADAL" clId="{3A5BC93F-E76D-46F8-964E-33CA0119D4E9}" dt="2025-05-23T15:14:36.210" v="775" actId="1076"/>
          <ac:graphicFrameMkLst>
            <pc:docMk/>
            <pc:sldMk cId="3520962056" sldId="754"/>
            <ac:graphicFrameMk id="7" creationId="{EEE94682-8A51-1EE4-932A-BEC7247427E7}"/>
          </ac:graphicFrameMkLst>
        </pc:graphicFrameChg>
      </pc:sldChg>
      <pc:sldChg chg="modSp del mod modNotesTx">
        <pc:chgData name="Benjamin Celius" userId="a8a920af-573e-4581-93a9-20ccbb5c1bff" providerId="ADAL" clId="{3A5BC93F-E76D-46F8-964E-33CA0119D4E9}" dt="2025-05-27T16:08:23.245" v="2841" actId="2696"/>
        <pc:sldMkLst>
          <pc:docMk/>
          <pc:sldMk cId="82255655" sldId="757"/>
        </pc:sldMkLst>
      </pc:sldChg>
      <pc:sldChg chg="modSp mod modNotesTx">
        <pc:chgData name="Benjamin Celius" userId="a8a920af-573e-4581-93a9-20ccbb5c1bff" providerId="ADAL" clId="{3A5BC93F-E76D-46F8-964E-33CA0119D4E9}" dt="2025-05-27T15:19:29.355" v="1806" actId="113"/>
        <pc:sldMkLst>
          <pc:docMk/>
          <pc:sldMk cId="3783263655" sldId="765"/>
        </pc:sldMkLst>
        <pc:spChg chg="mod">
          <ac:chgData name="Benjamin Celius" userId="a8a920af-573e-4581-93a9-20ccbb5c1bff" providerId="ADAL" clId="{3A5BC93F-E76D-46F8-964E-33CA0119D4E9}" dt="2025-05-23T14:33:32.641" v="663" actId="14100"/>
          <ac:spMkLst>
            <pc:docMk/>
            <pc:sldMk cId="3783263655" sldId="765"/>
            <ac:spMk id="4" creationId="{1F96E577-637F-5080-76FB-9599C8571DE2}"/>
          </ac:spMkLst>
        </pc:spChg>
        <pc:spChg chg="mod">
          <ac:chgData name="Benjamin Celius" userId="a8a920af-573e-4581-93a9-20ccbb5c1bff" providerId="ADAL" clId="{3A5BC93F-E76D-46F8-964E-33CA0119D4E9}" dt="2025-05-23T22:35:12.070" v="1163" actId="13926"/>
          <ac:spMkLst>
            <pc:docMk/>
            <pc:sldMk cId="3783263655" sldId="765"/>
            <ac:spMk id="11" creationId="{EBC22545-9FF1-BCE4-A598-998446C3EB81}"/>
          </ac:spMkLst>
        </pc:spChg>
        <pc:graphicFrameChg chg="mod">
          <ac:chgData name="Benjamin Celius" userId="a8a920af-573e-4581-93a9-20ccbb5c1bff" providerId="ADAL" clId="{3A5BC93F-E76D-46F8-964E-33CA0119D4E9}" dt="2025-05-23T15:32:12.837" v="820" actId="207"/>
          <ac:graphicFrameMkLst>
            <pc:docMk/>
            <pc:sldMk cId="3783263655" sldId="765"/>
            <ac:graphicFrameMk id="2" creationId="{8C399D12-7880-6816-879A-39072EAADBEE}"/>
          </ac:graphicFrameMkLst>
        </pc:graphicFrameChg>
        <pc:graphicFrameChg chg="mod">
          <ac:chgData name="Benjamin Celius" userId="a8a920af-573e-4581-93a9-20ccbb5c1bff" providerId="ADAL" clId="{3A5BC93F-E76D-46F8-964E-33CA0119D4E9}" dt="2025-05-23T15:31:49.148" v="819" actId="207"/>
          <ac:graphicFrameMkLst>
            <pc:docMk/>
            <pc:sldMk cId="3783263655" sldId="765"/>
            <ac:graphicFrameMk id="7" creationId="{EEE94682-8A51-1EE4-932A-BEC7247427E7}"/>
          </ac:graphicFrameMkLst>
        </pc:graphicFrameChg>
      </pc:sldChg>
      <pc:sldChg chg="add del mod modShow">
        <pc:chgData name="Benjamin Celius" userId="a8a920af-573e-4581-93a9-20ccbb5c1bff" providerId="ADAL" clId="{3A5BC93F-E76D-46F8-964E-33CA0119D4E9}" dt="2025-05-27T18:05:50.497" v="2893" actId="2696"/>
        <pc:sldMkLst>
          <pc:docMk/>
          <pc:sldMk cId="2710266182" sldId="768"/>
        </pc:sldMkLst>
      </pc:sldChg>
      <pc:sldChg chg="del">
        <pc:chgData name="Benjamin Celius" userId="a8a920af-573e-4581-93a9-20ccbb5c1bff" providerId="ADAL" clId="{3A5BC93F-E76D-46F8-964E-33CA0119D4E9}" dt="2025-05-23T13:44:36.314" v="617" actId="2696"/>
        <pc:sldMkLst>
          <pc:docMk/>
          <pc:sldMk cId="1157773084" sldId="769"/>
        </pc:sldMkLst>
      </pc:sldChg>
      <pc:sldChg chg="del">
        <pc:chgData name="Benjamin Celius" userId="a8a920af-573e-4581-93a9-20ccbb5c1bff" providerId="ADAL" clId="{3A5BC93F-E76D-46F8-964E-33CA0119D4E9}" dt="2025-05-22T22:02:21.268" v="461" actId="2696"/>
        <pc:sldMkLst>
          <pc:docMk/>
          <pc:sldMk cId="3249900950" sldId="780"/>
        </pc:sldMkLst>
      </pc:sldChg>
      <pc:sldChg chg="addSp delSp modSp mod modNotesTx">
        <pc:chgData name="Benjamin Celius" userId="a8a920af-573e-4581-93a9-20ccbb5c1bff" providerId="ADAL" clId="{3A5BC93F-E76D-46F8-964E-33CA0119D4E9}" dt="2025-05-27T15:21:53.428" v="1991" actId="20577"/>
        <pc:sldMkLst>
          <pc:docMk/>
          <pc:sldMk cId="1864390289" sldId="781"/>
        </pc:sldMkLst>
        <pc:spChg chg="mod">
          <ac:chgData name="Benjamin Celius" userId="a8a920af-573e-4581-93a9-20ccbb5c1bff" providerId="ADAL" clId="{3A5BC93F-E76D-46F8-964E-33CA0119D4E9}" dt="2025-05-23T22:03:38.085" v="1132" actId="13926"/>
          <ac:spMkLst>
            <pc:docMk/>
            <pc:sldMk cId="1864390289" sldId="781"/>
            <ac:spMk id="2" creationId="{84489206-DFCB-EBC9-252D-2DE8F5ED29D3}"/>
          </ac:spMkLst>
        </pc:spChg>
        <pc:spChg chg="add del mod">
          <ac:chgData name="Benjamin Celius" userId="a8a920af-573e-4581-93a9-20ccbb5c1bff" providerId="ADAL" clId="{3A5BC93F-E76D-46F8-964E-33CA0119D4E9}" dt="2025-05-23T13:46:26.538" v="627" actId="20577"/>
          <ac:spMkLst>
            <pc:docMk/>
            <pc:sldMk cId="1864390289" sldId="781"/>
            <ac:spMk id="3" creationId="{373796D2-0A8D-78CA-916F-9A738274902E}"/>
          </ac:spMkLst>
        </pc:spChg>
        <pc:graphicFrameChg chg="mod">
          <ac:chgData name="Benjamin Celius" userId="a8a920af-573e-4581-93a9-20ccbb5c1bff" providerId="ADAL" clId="{3A5BC93F-E76D-46F8-964E-33CA0119D4E9}" dt="2025-05-23T17:55:50.519" v="1043" actId="207"/>
          <ac:graphicFrameMkLst>
            <pc:docMk/>
            <pc:sldMk cId="1864390289" sldId="781"/>
            <ac:graphicFrameMk id="9" creationId="{5932E35F-F566-5488-6C13-DECA3DA8B137}"/>
          </ac:graphicFrameMkLst>
        </pc:graphicFrameChg>
      </pc:sldChg>
      <pc:sldChg chg="modSp mod modNotesTx">
        <pc:chgData name="Benjamin Celius" userId="a8a920af-573e-4581-93a9-20ccbb5c1bff" providerId="ADAL" clId="{3A5BC93F-E76D-46F8-964E-33CA0119D4E9}" dt="2025-05-27T18:25:56.645" v="3053" actId="6549"/>
        <pc:sldMkLst>
          <pc:docMk/>
          <pc:sldMk cId="752696225" sldId="784"/>
        </pc:sldMkLst>
        <pc:spChg chg="mod">
          <ac:chgData name="Benjamin Celius" userId="a8a920af-573e-4581-93a9-20ccbb5c1bff" providerId="ADAL" clId="{3A5BC93F-E76D-46F8-964E-33CA0119D4E9}" dt="2025-05-23T22:03:02.730" v="1131" actId="13926"/>
          <ac:spMkLst>
            <pc:docMk/>
            <pc:sldMk cId="752696225" sldId="784"/>
            <ac:spMk id="7" creationId="{404AD5AA-863E-B82D-779A-39BC5343BC23}"/>
          </ac:spMkLst>
        </pc:spChg>
        <pc:graphicFrameChg chg="mod">
          <ac:chgData name="Benjamin Celius" userId="a8a920af-573e-4581-93a9-20ccbb5c1bff" providerId="ADAL" clId="{3A5BC93F-E76D-46F8-964E-33CA0119D4E9}" dt="2025-05-23T23:39:31.792" v="1297" actId="207"/>
          <ac:graphicFrameMkLst>
            <pc:docMk/>
            <pc:sldMk cId="752696225" sldId="784"/>
            <ac:graphicFrameMk id="6" creationId="{F69C1FF6-FCC4-2492-B444-EC441590CAB4}"/>
          </ac:graphicFrameMkLst>
        </pc:graphicFrameChg>
      </pc:sldChg>
      <pc:sldChg chg="modSp mod">
        <pc:chgData name="Benjamin Celius" userId="a8a920af-573e-4581-93a9-20ccbb5c1bff" providerId="ADAL" clId="{3A5BC93F-E76D-46F8-964E-33CA0119D4E9}" dt="2025-05-22T21:39:10.293" v="414" actId="20577"/>
        <pc:sldMkLst>
          <pc:docMk/>
          <pc:sldMk cId="2982855892" sldId="786"/>
        </pc:sldMkLst>
        <pc:spChg chg="mod">
          <ac:chgData name="Benjamin Celius" userId="a8a920af-573e-4581-93a9-20ccbb5c1bff" providerId="ADAL" clId="{3A5BC93F-E76D-46F8-964E-33CA0119D4E9}" dt="2025-05-21T17:39:26.082" v="392" actId="20577"/>
          <ac:spMkLst>
            <pc:docMk/>
            <pc:sldMk cId="2982855892" sldId="786"/>
            <ac:spMk id="2" creationId="{5D444212-457B-B249-A40B-DA01A3F72A39}"/>
          </ac:spMkLst>
        </pc:spChg>
        <pc:spChg chg="mod ord">
          <ac:chgData name="Benjamin Celius" userId="a8a920af-573e-4581-93a9-20ccbb5c1bff" providerId="ADAL" clId="{3A5BC93F-E76D-46F8-964E-33CA0119D4E9}" dt="2025-05-21T17:39:45.700" v="397" actId="1076"/>
          <ac:spMkLst>
            <pc:docMk/>
            <pc:sldMk cId="2982855892" sldId="786"/>
            <ac:spMk id="18" creationId="{59F32669-CFD4-96F6-198A-0673743BBBB9}"/>
          </ac:spMkLst>
        </pc:spChg>
        <pc:graphicFrameChg chg="modGraphic">
          <ac:chgData name="Benjamin Celius" userId="a8a920af-573e-4581-93a9-20ccbb5c1bff" providerId="ADAL" clId="{3A5BC93F-E76D-46F8-964E-33CA0119D4E9}" dt="2025-05-22T21:39:10.293" v="414" actId="20577"/>
          <ac:graphicFrameMkLst>
            <pc:docMk/>
            <pc:sldMk cId="2982855892" sldId="786"/>
            <ac:graphicFrameMk id="19" creationId="{E438FB1B-CC86-4C9E-9AC7-0494550B0E2D}"/>
          </ac:graphicFrameMkLst>
        </pc:graphicFrameChg>
        <pc:picChg chg="mod">
          <ac:chgData name="Benjamin Celius" userId="a8a920af-573e-4581-93a9-20ccbb5c1bff" providerId="ADAL" clId="{3A5BC93F-E76D-46F8-964E-33CA0119D4E9}" dt="2025-05-21T17:39:38.446" v="395" actId="1076"/>
          <ac:picMkLst>
            <pc:docMk/>
            <pc:sldMk cId="2982855892" sldId="786"/>
            <ac:picMk id="8" creationId="{D7715D1C-0035-6E09-1F53-A8FE6F701387}"/>
          </ac:picMkLst>
        </pc:picChg>
      </pc:sldChg>
      <pc:sldChg chg="modSp mod">
        <pc:chgData name="Benjamin Celius" userId="a8a920af-573e-4581-93a9-20ccbb5c1bff" providerId="ADAL" clId="{3A5BC93F-E76D-46F8-964E-33CA0119D4E9}" dt="2025-05-27T15:36:17.452" v="2777" actId="20577"/>
        <pc:sldMkLst>
          <pc:docMk/>
          <pc:sldMk cId="2001995782" sldId="789"/>
        </pc:sldMkLst>
        <pc:spChg chg="mod">
          <ac:chgData name="Benjamin Celius" userId="a8a920af-573e-4581-93a9-20ccbb5c1bff" providerId="ADAL" clId="{3A5BC93F-E76D-46F8-964E-33CA0119D4E9}" dt="2025-05-27T15:36:17.452" v="2777" actId="20577"/>
          <ac:spMkLst>
            <pc:docMk/>
            <pc:sldMk cId="2001995782" sldId="789"/>
            <ac:spMk id="2" creationId="{3C68BF41-4976-4F53-AF71-E523C45ACA72}"/>
          </ac:spMkLst>
        </pc:spChg>
      </pc:sldChg>
      <pc:sldChg chg="modNotesTx">
        <pc:chgData name="Benjamin Celius" userId="a8a920af-573e-4581-93a9-20ccbb5c1bff" providerId="ADAL" clId="{3A5BC93F-E76D-46F8-964E-33CA0119D4E9}" dt="2025-05-27T15:14:18.474" v="1699" actId="20577"/>
        <pc:sldMkLst>
          <pc:docMk/>
          <pc:sldMk cId="2690236476" sldId="794"/>
        </pc:sldMkLst>
      </pc:sldChg>
      <pc:sldChg chg="modNotesTx">
        <pc:chgData name="Benjamin Celius" userId="a8a920af-573e-4581-93a9-20ccbb5c1bff" providerId="ADAL" clId="{3A5BC93F-E76D-46F8-964E-33CA0119D4E9}" dt="2025-05-27T15:14:33.540" v="1700" actId="6549"/>
        <pc:sldMkLst>
          <pc:docMk/>
          <pc:sldMk cId="2028730663" sldId="795"/>
        </pc:sldMkLst>
      </pc:sldChg>
      <pc:sldChg chg="modSp mod modNotesTx">
        <pc:chgData name="Benjamin Celius" userId="a8a920af-573e-4581-93a9-20ccbb5c1bff" providerId="ADAL" clId="{3A5BC93F-E76D-46F8-964E-33CA0119D4E9}" dt="2025-05-27T15:24:23.218" v="2260" actId="113"/>
        <pc:sldMkLst>
          <pc:docMk/>
          <pc:sldMk cId="1889049875" sldId="797"/>
        </pc:sldMkLst>
        <pc:spChg chg="mod">
          <ac:chgData name="Benjamin Celius" userId="a8a920af-573e-4581-93a9-20ccbb5c1bff" providerId="ADAL" clId="{3A5BC93F-E76D-46F8-964E-33CA0119D4E9}" dt="2025-05-23T14:23:51.212" v="662" actId="255"/>
          <ac:spMkLst>
            <pc:docMk/>
            <pc:sldMk cId="1889049875" sldId="797"/>
            <ac:spMk id="4" creationId="{4319B0E5-ACB7-90F6-C88D-9915ECE7ED99}"/>
          </ac:spMkLst>
        </pc:spChg>
        <pc:spChg chg="mod">
          <ac:chgData name="Benjamin Celius" userId="a8a920af-573e-4581-93a9-20ccbb5c1bff" providerId="ADAL" clId="{3A5BC93F-E76D-46F8-964E-33CA0119D4E9}" dt="2025-05-23T22:40:25.484" v="1171" actId="13926"/>
          <ac:spMkLst>
            <pc:docMk/>
            <pc:sldMk cId="1889049875" sldId="797"/>
            <ac:spMk id="11" creationId="{8D76F034-E02A-1431-8240-4F9CDED493F2}"/>
          </ac:spMkLst>
        </pc:spChg>
        <pc:graphicFrameChg chg="mod">
          <ac:chgData name="Benjamin Celius" userId="a8a920af-573e-4581-93a9-20ccbb5c1bff" providerId="ADAL" clId="{3A5BC93F-E76D-46F8-964E-33CA0119D4E9}" dt="2025-05-23T15:30:04.272" v="805" actId="207"/>
          <ac:graphicFrameMkLst>
            <pc:docMk/>
            <pc:sldMk cId="1889049875" sldId="797"/>
            <ac:graphicFrameMk id="7" creationId="{EEE94682-8A51-1EE4-932A-BEC7247427E7}"/>
          </ac:graphicFrameMkLst>
        </pc:graphicFrameChg>
        <pc:graphicFrameChg chg="mod">
          <ac:chgData name="Benjamin Celius" userId="a8a920af-573e-4581-93a9-20ccbb5c1bff" providerId="ADAL" clId="{3A5BC93F-E76D-46F8-964E-33CA0119D4E9}" dt="2025-05-23T15:32:38.443" v="823" actId="207"/>
          <ac:graphicFrameMkLst>
            <pc:docMk/>
            <pc:sldMk cId="1889049875" sldId="797"/>
            <ac:graphicFrameMk id="12" creationId="{1A448285-D395-0F6E-4358-4CFBE7086743}"/>
          </ac:graphicFrameMkLst>
        </pc:graphicFrameChg>
      </pc:sldChg>
      <pc:sldChg chg="modSp mod modNotesTx">
        <pc:chgData name="Benjamin Celius" userId="a8a920af-573e-4581-93a9-20ccbb5c1bff" providerId="ADAL" clId="{3A5BC93F-E76D-46F8-964E-33CA0119D4E9}" dt="2025-05-27T15:26:19.373" v="2482" actId="20577"/>
        <pc:sldMkLst>
          <pc:docMk/>
          <pc:sldMk cId="236493129" sldId="798"/>
        </pc:sldMkLst>
        <pc:spChg chg="mod">
          <ac:chgData name="Benjamin Celius" userId="a8a920af-573e-4581-93a9-20ccbb5c1bff" providerId="ADAL" clId="{3A5BC93F-E76D-46F8-964E-33CA0119D4E9}" dt="2025-05-21T17:51:26.370" v="401" actId="13926"/>
          <ac:spMkLst>
            <pc:docMk/>
            <pc:sldMk cId="236493129" sldId="798"/>
            <ac:spMk id="3" creationId="{CFF887B6-9E13-9B8C-ECE0-9DB885BB2954}"/>
          </ac:spMkLst>
        </pc:spChg>
      </pc:sldChg>
      <pc:sldChg chg="modSp mod modNotesTx">
        <pc:chgData name="Benjamin Celius" userId="a8a920af-573e-4581-93a9-20ccbb5c1bff" providerId="ADAL" clId="{3A5BC93F-E76D-46F8-964E-33CA0119D4E9}" dt="2025-05-27T16:22:23.059" v="2868" actId="20577"/>
        <pc:sldMkLst>
          <pc:docMk/>
          <pc:sldMk cId="133009921" sldId="799"/>
        </pc:sldMkLst>
        <pc:spChg chg="mod">
          <ac:chgData name="Benjamin Celius" userId="a8a920af-573e-4581-93a9-20ccbb5c1bff" providerId="ADAL" clId="{3A5BC93F-E76D-46F8-964E-33CA0119D4E9}" dt="2025-05-23T23:17:24.165" v="1196" actId="13926"/>
          <ac:spMkLst>
            <pc:docMk/>
            <pc:sldMk cId="133009921" sldId="799"/>
            <ac:spMk id="6" creationId="{2DC116AE-E32D-40B8-B90E-A4D78A556B81}"/>
          </ac:spMkLst>
        </pc:spChg>
        <pc:graphicFrameChg chg="mod">
          <ac:chgData name="Benjamin Celius" userId="a8a920af-573e-4581-93a9-20ccbb5c1bff" providerId="ADAL" clId="{3A5BC93F-E76D-46F8-964E-33CA0119D4E9}" dt="2025-05-23T23:16:39.826" v="1195" actId="207"/>
          <ac:graphicFrameMkLst>
            <pc:docMk/>
            <pc:sldMk cId="133009921" sldId="799"/>
            <ac:graphicFrameMk id="7" creationId="{1C42C9FE-4249-C77F-077F-3920116549C1}"/>
          </ac:graphicFrameMkLst>
        </pc:graphicFrameChg>
      </pc:sldChg>
      <pc:sldChg chg="modSp add del mod modShow">
        <pc:chgData name="Benjamin Celius" userId="a8a920af-573e-4581-93a9-20ccbb5c1bff" providerId="ADAL" clId="{3A5BC93F-E76D-46F8-964E-33CA0119D4E9}" dt="2025-05-27T16:51:53.763" v="2883" actId="729"/>
        <pc:sldMkLst>
          <pc:docMk/>
          <pc:sldMk cId="1339458680" sldId="800"/>
        </pc:sldMkLst>
        <pc:spChg chg="mod">
          <ac:chgData name="Benjamin Celius" userId="a8a920af-573e-4581-93a9-20ccbb5c1bff" providerId="ADAL" clId="{3A5BC93F-E76D-46F8-964E-33CA0119D4E9}" dt="2025-05-23T14:17:24.755" v="639" actId="13926"/>
          <ac:spMkLst>
            <pc:docMk/>
            <pc:sldMk cId="1339458680" sldId="800"/>
            <ac:spMk id="2" creationId="{84489206-DFCB-EBC9-252D-2DE8F5ED29D3}"/>
          </ac:spMkLst>
        </pc:spChg>
      </pc:sldChg>
      <pc:sldChg chg="modSp mod modNotesTx">
        <pc:chgData name="Benjamin Celius" userId="a8a920af-573e-4581-93a9-20ccbb5c1bff" providerId="ADAL" clId="{3A5BC93F-E76D-46F8-964E-33CA0119D4E9}" dt="2025-05-27T18:25:30.047" v="3052" actId="6549"/>
        <pc:sldMkLst>
          <pc:docMk/>
          <pc:sldMk cId="1131365186" sldId="801"/>
        </pc:sldMkLst>
        <pc:graphicFrameChg chg="mod">
          <ac:chgData name="Benjamin Celius" userId="a8a920af-573e-4581-93a9-20ccbb5c1bff" providerId="ADAL" clId="{3A5BC93F-E76D-46F8-964E-33CA0119D4E9}" dt="2025-05-23T13:10:47.234" v="571"/>
          <ac:graphicFrameMkLst>
            <pc:docMk/>
            <pc:sldMk cId="1131365186" sldId="801"/>
            <ac:graphicFrameMk id="7" creationId="{1C42C9FE-4249-C77F-077F-3920116549C1}"/>
          </ac:graphicFrameMkLst>
        </pc:graphicFrameChg>
      </pc:sldChg>
      <pc:sldChg chg="modSp mod">
        <pc:chgData name="Benjamin Celius" userId="a8a920af-573e-4581-93a9-20ccbb5c1bff" providerId="ADAL" clId="{3A5BC93F-E76D-46F8-964E-33CA0119D4E9}" dt="2025-05-23T16:32:34.474" v="826" actId="27918"/>
        <pc:sldMkLst>
          <pc:docMk/>
          <pc:sldMk cId="3792765991" sldId="802"/>
        </pc:sldMkLst>
        <pc:graphicFrameChg chg="mod">
          <ac:chgData name="Benjamin Celius" userId="a8a920af-573e-4581-93a9-20ccbb5c1bff" providerId="ADAL" clId="{3A5BC93F-E76D-46F8-964E-33CA0119D4E9}" dt="2025-05-23T13:06:03.242" v="546" actId="207"/>
          <ac:graphicFrameMkLst>
            <pc:docMk/>
            <pc:sldMk cId="3792765991" sldId="802"/>
            <ac:graphicFrameMk id="7" creationId="{1C42C9FE-4249-C77F-077F-3920116549C1}"/>
          </ac:graphicFrameMkLst>
        </pc:graphicFrameChg>
      </pc:sldChg>
      <pc:sldChg chg="modSp mod">
        <pc:chgData name="Benjamin Celius" userId="a8a920af-573e-4581-93a9-20ccbb5c1bff" providerId="ADAL" clId="{3A5BC93F-E76D-46F8-964E-33CA0119D4E9}" dt="2025-05-23T13:10:20.776" v="570"/>
        <pc:sldMkLst>
          <pc:docMk/>
          <pc:sldMk cId="2985997438" sldId="803"/>
        </pc:sldMkLst>
        <pc:graphicFrameChg chg="mod">
          <ac:chgData name="Benjamin Celius" userId="a8a920af-573e-4581-93a9-20ccbb5c1bff" providerId="ADAL" clId="{3A5BC93F-E76D-46F8-964E-33CA0119D4E9}" dt="2025-05-23T13:10:20.776" v="570"/>
          <ac:graphicFrameMkLst>
            <pc:docMk/>
            <pc:sldMk cId="2985997438" sldId="803"/>
            <ac:graphicFrameMk id="7" creationId="{1C42C9FE-4249-C77F-077F-3920116549C1}"/>
          </ac:graphicFrameMkLst>
        </pc:graphicFrameChg>
      </pc:sldChg>
      <pc:sldChg chg="modSp mod modNotesTx">
        <pc:chgData name="Benjamin Celius" userId="a8a920af-573e-4581-93a9-20ccbb5c1bff" providerId="ADAL" clId="{3A5BC93F-E76D-46F8-964E-33CA0119D4E9}" dt="2025-05-27T18:24:41.767" v="3049" actId="20577"/>
        <pc:sldMkLst>
          <pc:docMk/>
          <pc:sldMk cId="4210260328" sldId="804"/>
        </pc:sldMkLst>
        <pc:graphicFrameChg chg="mod">
          <ac:chgData name="Benjamin Celius" userId="a8a920af-573e-4581-93a9-20ccbb5c1bff" providerId="ADAL" clId="{3A5BC93F-E76D-46F8-964E-33CA0119D4E9}" dt="2025-05-23T13:13:04.274" v="584"/>
          <ac:graphicFrameMkLst>
            <pc:docMk/>
            <pc:sldMk cId="4210260328" sldId="804"/>
            <ac:graphicFrameMk id="7" creationId="{1C42C9FE-4249-C77F-077F-3920116549C1}"/>
          </ac:graphicFrameMkLst>
        </pc:graphicFrameChg>
      </pc:sldChg>
      <pc:sldChg chg="modSp mod modNotesTx">
        <pc:chgData name="Benjamin Celius" userId="a8a920af-573e-4581-93a9-20ccbb5c1bff" providerId="ADAL" clId="{3A5BC93F-E76D-46F8-964E-33CA0119D4E9}" dt="2025-05-23T17:44:38.146" v="968" actId="13926"/>
        <pc:sldMkLst>
          <pc:docMk/>
          <pc:sldMk cId="1743949738" sldId="805"/>
        </pc:sldMkLst>
        <pc:spChg chg="mod">
          <ac:chgData name="Benjamin Celius" userId="a8a920af-573e-4581-93a9-20ccbb5c1bff" providerId="ADAL" clId="{3A5BC93F-E76D-46F8-964E-33CA0119D4E9}" dt="2025-05-22T22:00:51.179" v="456" actId="207"/>
          <ac:spMkLst>
            <pc:docMk/>
            <pc:sldMk cId="1743949738" sldId="805"/>
            <ac:spMk id="6" creationId="{CAA3D38A-B42D-D45F-CE29-19016EE08750}"/>
          </ac:spMkLst>
        </pc:spChg>
        <pc:spChg chg="mod">
          <ac:chgData name="Benjamin Celius" userId="a8a920af-573e-4581-93a9-20ccbb5c1bff" providerId="ADAL" clId="{3A5BC93F-E76D-46F8-964E-33CA0119D4E9}" dt="2025-05-22T21:56:11.379" v="444" actId="207"/>
          <ac:spMkLst>
            <pc:docMk/>
            <pc:sldMk cId="1743949738" sldId="805"/>
            <ac:spMk id="7" creationId="{F5D423AC-6639-A109-C514-F8C8A4273EDE}"/>
          </ac:spMkLst>
        </pc:spChg>
        <pc:spChg chg="mod">
          <ac:chgData name="Benjamin Celius" userId="a8a920af-573e-4581-93a9-20ccbb5c1bff" providerId="ADAL" clId="{3A5BC93F-E76D-46F8-964E-33CA0119D4E9}" dt="2025-05-22T21:55:38.339" v="440" actId="207"/>
          <ac:spMkLst>
            <pc:docMk/>
            <pc:sldMk cId="1743949738" sldId="805"/>
            <ac:spMk id="10" creationId="{4DCB3B32-39D0-21AB-CFE7-1A62A5CE4F05}"/>
          </ac:spMkLst>
        </pc:spChg>
        <pc:spChg chg="mod">
          <ac:chgData name="Benjamin Celius" userId="a8a920af-573e-4581-93a9-20ccbb5c1bff" providerId="ADAL" clId="{3A5BC93F-E76D-46F8-964E-33CA0119D4E9}" dt="2025-05-22T21:55:59.716" v="443" actId="207"/>
          <ac:spMkLst>
            <pc:docMk/>
            <pc:sldMk cId="1743949738" sldId="805"/>
            <ac:spMk id="12" creationId="{CDC16309-418F-D4DC-4C57-CE5042405378}"/>
          </ac:spMkLst>
        </pc:spChg>
        <pc:spChg chg="mod">
          <ac:chgData name="Benjamin Celius" userId="a8a920af-573e-4581-93a9-20ccbb5c1bff" providerId="ADAL" clId="{3A5BC93F-E76D-46F8-964E-33CA0119D4E9}" dt="2025-05-22T22:00:42.420" v="455" actId="207"/>
          <ac:spMkLst>
            <pc:docMk/>
            <pc:sldMk cId="1743949738" sldId="805"/>
            <ac:spMk id="14" creationId="{F0E4F050-4F5B-A8B8-CDE5-0D356F4111F3}"/>
          </ac:spMkLst>
        </pc:spChg>
        <pc:spChg chg="mod">
          <ac:chgData name="Benjamin Celius" userId="a8a920af-573e-4581-93a9-20ccbb5c1bff" providerId="ADAL" clId="{3A5BC93F-E76D-46F8-964E-33CA0119D4E9}" dt="2025-05-22T21:55:22.613" v="439" actId="207"/>
          <ac:spMkLst>
            <pc:docMk/>
            <pc:sldMk cId="1743949738" sldId="805"/>
            <ac:spMk id="15" creationId="{AC1163AD-D7EF-7BB4-0992-67CF58542A7B}"/>
          </ac:spMkLst>
        </pc:spChg>
        <pc:graphicFrameChg chg="modGraphic">
          <ac:chgData name="Benjamin Celius" userId="a8a920af-573e-4581-93a9-20ccbb5c1bff" providerId="ADAL" clId="{3A5BC93F-E76D-46F8-964E-33CA0119D4E9}" dt="2025-05-23T17:44:38.146" v="968" actId="13926"/>
          <ac:graphicFrameMkLst>
            <pc:docMk/>
            <pc:sldMk cId="1743949738" sldId="805"/>
            <ac:graphicFrameMk id="3" creationId="{34FE662B-D49A-84C7-5828-F1AAEB2BB155}"/>
          </ac:graphicFrameMkLst>
        </pc:graphicFrameChg>
      </pc:sldChg>
      <pc:sldChg chg="delSp modSp add mod modNotesTx">
        <pc:chgData name="Benjamin Celius" userId="a8a920af-573e-4581-93a9-20ccbb5c1bff" providerId="ADAL" clId="{3A5BC93F-E76D-46F8-964E-33CA0119D4E9}" dt="2025-05-27T15:30:28.999" v="2511" actId="478"/>
        <pc:sldMkLst>
          <pc:docMk/>
          <pc:sldMk cId="553336223" sldId="806"/>
        </pc:sldMkLst>
        <pc:spChg chg="mod">
          <ac:chgData name="Benjamin Celius" userId="a8a920af-573e-4581-93a9-20ccbb5c1bff" providerId="ADAL" clId="{3A5BC93F-E76D-46F8-964E-33CA0119D4E9}" dt="2025-05-27T15:30:06.124" v="2510" actId="20577"/>
          <ac:spMkLst>
            <pc:docMk/>
            <pc:sldMk cId="553336223" sldId="806"/>
            <ac:spMk id="4" creationId="{8FDB2E58-1685-97CF-49E9-922E8991E256}"/>
          </ac:spMkLst>
        </pc:spChg>
        <pc:spChg chg="del">
          <ac:chgData name="Benjamin Celius" userId="a8a920af-573e-4581-93a9-20ccbb5c1bff" providerId="ADAL" clId="{3A5BC93F-E76D-46F8-964E-33CA0119D4E9}" dt="2025-05-27T15:30:28.999" v="2511" actId="478"/>
          <ac:spMkLst>
            <pc:docMk/>
            <pc:sldMk cId="553336223" sldId="806"/>
            <ac:spMk id="5" creationId="{5ED154BD-8AE2-43E4-099B-FACB1C1B9359}"/>
          </ac:spMkLst>
        </pc:spChg>
        <pc:graphicFrameChg chg="mod">
          <ac:chgData name="Benjamin Celius" userId="a8a920af-573e-4581-93a9-20ccbb5c1bff" providerId="ADAL" clId="{3A5BC93F-E76D-46F8-964E-33CA0119D4E9}" dt="2025-05-22T22:00:18.139" v="454" actId="207"/>
          <ac:graphicFrameMkLst>
            <pc:docMk/>
            <pc:sldMk cId="553336223" sldId="806"/>
            <ac:graphicFrameMk id="10" creationId="{FCA4CF77-5412-2B59-17C3-7F104BBAA09C}"/>
          </ac:graphicFrameMkLst>
        </pc:graphicFrameChg>
      </pc:sldChg>
      <pc:sldChg chg="modSp add mod modNotesTx">
        <pc:chgData name="Benjamin Celius" userId="a8a920af-573e-4581-93a9-20ccbb5c1bff" providerId="ADAL" clId="{3A5BC93F-E76D-46F8-964E-33CA0119D4E9}" dt="2025-05-27T18:20:57.282" v="2969" actId="6549"/>
        <pc:sldMkLst>
          <pc:docMk/>
          <pc:sldMk cId="2324386431" sldId="807"/>
        </pc:sldMkLst>
        <pc:graphicFrameChg chg="mod">
          <ac:chgData name="Benjamin Celius" userId="a8a920af-573e-4581-93a9-20ccbb5c1bff" providerId="ADAL" clId="{3A5BC93F-E76D-46F8-964E-33CA0119D4E9}" dt="2025-05-22T22:08:36.367" v="479" actId="108"/>
          <ac:graphicFrameMkLst>
            <pc:docMk/>
            <pc:sldMk cId="2324386431" sldId="807"/>
            <ac:graphicFrameMk id="2" creationId="{14876183-65EF-6232-C8AE-DF335AC89B2D}"/>
          </ac:graphicFrameMkLst>
        </pc:graphicFrameChg>
      </pc:sldChg>
      <pc:sldChg chg="delSp modSp add mod modNotesTx">
        <pc:chgData name="Benjamin Celius" userId="a8a920af-573e-4581-93a9-20ccbb5c1bff" providerId="ADAL" clId="{3A5BC93F-E76D-46F8-964E-33CA0119D4E9}" dt="2025-05-27T15:20:19.786" v="1857" actId="20577"/>
        <pc:sldMkLst>
          <pc:docMk/>
          <pc:sldMk cId="3487289238" sldId="808"/>
        </pc:sldMkLst>
        <pc:spChg chg="mod">
          <ac:chgData name="Benjamin Celius" userId="a8a920af-573e-4581-93a9-20ccbb5c1bff" providerId="ADAL" clId="{3A5BC93F-E76D-46F8-964E-33CA0119D4E9}" dt="2025-05-23T13:45:15.920" v="618" actId="6549"/>
          <ac:spMkLst>
            <pc:docMk/>
            <pc:sldMk cId="3487289238" sldId="808"/>
            <ac:spMk id="2" creationId="{B68833CC-C877-1307-CA29-1FCF72CF0E99}"/>
          </ac:spMkLst>
        </pc:spChg>
        <pc:graphicFrameChg chg="mod">
          <ac:chgData name="Benjamin Celius" userId="a8a920af-573e-4581-93a9-20ccbb5c1bff" providerId="ADAL" clId="{3A5BC93F-E76D-46F8-964E-33CA0119D4E9}" dt="2025-05-23T13:44:28.219" v="616" actId="207"/>
          <ac:graphicFrameMkLst>
            <pc:docMk/>
            <pc:sldMk cId="3487289238" sldId="808"/>
            <ac:graphicFrameMk id="8" creationId="{89C73FDB-DA88-D209-BD11-08E203AB7DE5}"/>
          </ac:graphicFrameMkLst>
        </pc:graphicFrameChg>
      </pc:sldChg>
      <pc:sldChg chg="modSp add mod modNotesTx">
        <pc:chgData name="Benjamin Celius" userId="a8a920af-573e-4581-93a9-20ccbb5c1bff" providerId="ADAL" clId="{3A5BC93F-E76D-46F8-964E-33CA0119D4E9}" dt="2025-05-27T15:22:59.360" v="2133" actId="20577"/>
        <pc:sldMkLst>
          <pc:docMk/>
          <pc:sldMk cId="3882285985" sldId="809"/>
        </pc:sldMkLst>
        <pc:spChg chg="mod">
          <ac:chgData name="Benjamin Celius" userId="a8a920af-573e-4581-93a9-20ccbb5c1bff" providerId="ADAL" clId="{3A5BC93F-E76D-46F8-964E-33CA0119D4E9}" dt="2025-05-23T22:03:44.013" v="1133" actId="13926"/>
          <ac:spMkLst>
            <pc:docMk/>
            <pc:sldMk cId="3882285985" sldId="809"/>
            <ac:spMk id="2" creationId="{9006446C-1F3B-7731-8D74-FA9771B60F75}"/>
          </ac:spMkLst>
        </pc:spChg>
      </pc:sldChg>
      <pc:sldChg chg="addSp modSp add del mod">
        <pc:chgData name="Benjamin Celius" userId="a8a920af-573e-4581-93a9-20ccbb5c1bff" providerId="ADAL" clId="{3A5BC93F-E76D-46F8-964E-33CA0119D4E9}" dt="2025-05-23T18:01:24.676" v="1054" actId="2696"/>
        <pc:sldMkLst>
          <pc:docMk/>
          <pc:sldMk cId="2491353414" sldId="810"/>
        </pc:sldMkLst>
      </pc:sldChg>
      <pc:sldChg chg="modSp add mod modNotesTx">
        <pc:chgData name="Benjamin Celius" userId="a8a920af-573e-4581-93a9-20ccbb5c1bff" providerId="ADAL" clId="{3A5BC93F-E76D-46F8-964E-33CA0119D4E9}" dt="2025-05-27T16:03:44.161" v="2833" actId="27918"/>
        <pc:sldMkLst>
          <pc:docMk/>
          <pc:sldMk cId="2985255386" sldId="810"/>
        </pc:sldMkLst>
        <pc:spChg chg="mod">
          <ac:chgData name="Benjamin Celius" userId="a8a920af-573e-4581-93a9-20ccbb5c1bff" providerId="ADAL" clId="{3A5BC93F-E76D-46F8-964E-33CA0119D4E9}" dt="2025-05-23T23:37:57.277" v="1295" actId="13926"/>
          <ac:spMkLst>
            <pc:docMk/>
            <pc:sldMk cId="2985255386" sldId="810"/>
            <ac:spMk id="6" creationId="{F84EB903-2592-3421-1EFB-B64D05ADE764}"/>
          </ac:spMkLst>
        </pc:spChg>
        <pc:graphicFrameChg chg="mod">
          <ac:chgData name="Benjamin Celius" userId="a8a920af-573e-4581-93a9-20ccbb5c1bff" providerId="ADAL" clId="{3A5BC93F-E76D-46F8-964E-33CA0119D4E9}" dt="2025-05-23T23:39:49.825" v="1298" actId="207"/>
          <ac:graphicFrameMkLst>
            <pc:docMk/>
            <pc:sldMk cId="2985255386" sldId="810"/>
            <ac:graphicFrameMk id="7" creationId="{9D5EA05C-ABB4-D407-1624-6E2CA254D06F}"/>
          </ac:graphicFrameMkLst>
        </pc:graphicFrameChg>
      </pc:sldChg>
      <pc:sldChg chg="add del mod">
        <pc:chgData name="Benjamin Celius" userId="a8a920af-573e-4581-93a9-20ccbb5c1bff" providerId="ADAL" clId="{3A5BC93F-E76D-46F8-964E-33CA0119D4E9}" dt="2025-05-23T23:36:02.317" v="1278" actId="2696"/>
        <pc:sldMkLst>
          <pc:docMk/>
          <pc:sldMk cId="3037338158" sldId="811"/>
        </pc:sldMkLst>
      </pc:sldChg>
      <pc:sldChg chg="modSp add del mod">
        <pc:chgData name="Benjamin Celius" userId="a8a920af-573e-4581-93a9-20ccbb5c1bff" providerId="ADAL" clId="{3A5BC93F-E76D-46F8-964E-33CA0119D4E9}" dt="2025-05-23T23:32:10.586" v="1254" actId="2696"/>
        <pc:sldMkLst>
          <pc:docMk/>
          <pc:sldMk cId="3457475090" sldId="811"/>
        </pc:sldMkLst>
      </pc:sldChg>
      <pc:sldChg chg="modSp add mod">
        <pc:chgData name="Benjamin Celius" userId="a8a920af-573e-4581-93a9-20ccbb5c1bff" providerId="ADAL" clId="{3A5BC93F-E76D-46F8-964E-33CA0119D4E9}" dt="2025-05-23T23:40:01.364" v="1299" actId="207"/>
        <pc:sldMkLst>
          <pc:docMk/>
          <pc:sldMk cId="1884696765" sldId="812"/>
        </pc:sldMkLst>
        <pc:spChg chg="mod">
          <ac:chgData name="Benjamin Celius" userId="a8a920af-573e-4581-93a9-20ccbb5c1bff" providerId="ADAL" clId="{3A5BC93F-E76D-46F8-964E-33CA0119D4E9}" dt="2025-05-23T23:38:02.397" v="1296" actId="13926"/>
          <ac:spMkLst>
            <pc:docMk/>
            <pc:sldMk cId="1884696765" sldId="812"/>
            <ac:spMk id="6" creationId="{8AFBDAD9-D255-CEC5-A42B-33D68120E969}"/>
          </ac:spMkLst>
        </pc:spChg>
        <pc:graphicFrameChg chg="mod">
          <ac:chgData name="Benjamin Celius" userId="a8a920af-573e-4581-93a9-20ccbb5c1bff" providerId="ADAL" clId="{3A5BC93F-E76D-46F8-964E-33CA0119D4E9}" dt="2025-05-23T23:40:01.364" v="1299" actId="207"/>
          <ac:graphicFrameMkLst>
            <pc:docMk/>
            <pc:sldMk cId="1884696765" sldId="812"/>
            <ac:graphicFrameMk id="7" creationId="{405125C8-87AE-EDDB-B5A3-F8B5E04E4438}"/>
          </ac:graphicFrameMkLst>
        </pc:graphicFrameChg>
      </pc:sldChg>
      <pc:sldChg chg="add del">
        <pc:chgData name="Benjamin Celius" userId="a8a920af-573e-4581-93a9-20ccbb5c1bff" providerId="ADAL" clId="{3A5BC93F-E76D-46F8-964E-33CA0119D4E9}" dt="2025-05-27T15:43:53.923" v="2830" actId="2696"/>
        <pc:sldMkLst>
          <pc:docMk/>
          <pc:sldMk cId="2153480139" sldId="813"/>
        </pc:sldMkLst>
      </pc:sldChg>
      <pc:sldChg chg="modSp add mod">
        <pc:chgData name="Benjamin Celius" userId="a8a920af-573e-4581-93a9-20ccbb5c1bff" providerId="ADAL" clId="{3A5BC93F-E76D-46F8-964E-33CA0119D4E9}" dt="2025-05-27T16:04:19.325" v="2840" actId="27636"/>
        <pc:sldMkLst>
          <pc:docMk/>
          <pc:sldMk cId="1890631863" sldId="814"/>
        </pc:sldMkLst>
        <pc:spChg chg="mod">
          <ac:chgData name="Benjamin Celius" userId="a8a920af-573e-4581-93a9-20ccbb5c1bff" providerId="ADAL" clId="{3A5BC93F-E76D-46F8-964E-33CA0119D4E9}" dt="2025-05-27T16:04:19.325" v="2840" actId="27636"/>
          <ac:spMkLst>
            <pc:docMk/>
            <pc:sldMk cId="1890631863" sldId="814"/>
            <ac:spMk id="6" creationId="{2E99134F-8E73-8846-A681-7B4BC563DA49}"/>
          </ac:spMkLst>
        </pc:spChg>
      </pc:sldChg>
      <pc:sldChg chg="modSp add mod">
        <pc:chgData name="Benjamin Celius" userId="a8a920af-573e-4581-93a9-20ccbb5c1bff" providerId="ADAL" clId="{3A5BC93F-E76D-46F8-964E-33CA0119D4E9}" dt="2025-05-27T18:04:23.222" v="2891" actId="20577"/>
        <pc:sldMkLst>
          <pc:docMk/>
          <pc:sldMk cId="2259229149" sldId="816"/>
        </pc:sldMkLst>
        <pc:spChg chg="mod">
          <ac:chgData name="Benjamin Celius" userId="a8a920af-573e-4581-93a9-20ccbb5c1bff" providerId="ADAL" clId="{3A5BC93F-E76D-46F8-964E-33CA0119D4E9}" dt="2025-05-27T18:04:23.222" v="2891" actId="20577"/>
          <ac:spMkLst>
            <pc:docMk/>
            <pc:sldMk cId="2259229149" sldId="816"/>
            <ac:spMk id="2" creationId="{84489206-DFCB-EBC9-252D-2DE8F5ED29D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27D_1410FE18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323_B1FAB47E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324_FAF3796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310_2CDD3BA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32E_70B0C0B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32E_70B0C0B7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2F2_D1DD9E08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2F2_D1DD9E08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31F_7ED9201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32A_B1EF61DA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32C_705630BD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27E_23AD17E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2FD_E18005A7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2FD_E18005A7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328_CFDBCF9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30D_6F20569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329_E766FBA1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s24629\Downloads\2025+RTD+Employee+Survey_May+27,+2025_09.37.csv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https://rtddenver-my.sharepoint.com/personal/jake_stoudenmire_rtd-denver_com/Documents/2024%20RTD%20Employee%20Survey%20Data%20and%20Results%20(Working)%205.23.24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31D_70989D13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31D_70989D13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27E_23AD17E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27E_23AD17E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326_20FB3D9F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327_8A8B527F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28C_92AEC9B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321_436F434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322_E211042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10475910958901"/>
          <c:y val="0.1134584665070885"/>
          <c:w val="0.6418145211475903"/>
          <c:h val="0.8127175381866315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08-40AA-9960-8290E9EA50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608-40AA-9960-8290E9EA505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608-40AA-9960-8290E9EA505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08-40AA-9960-8290E9EA505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3608-40AA-9960-8290E9EA505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608-40AA-9960-8290E9EA505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608-40AA-9960-8290E9EA505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7771-4119-8357-A2316F4EB38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771-4119-8357-A2316F4EB38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7771-4119-8357-A2316F4EB38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771-4119-8357-A2316F4EB38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49C4-4F57-93DC-9A87E8557BA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06DE-439A-BCEB-B46C15B898FA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BF25-496D-A388-22398D9B455D}"/>
              </c:ext>
            </c:extLst>
          </c:dPt>
          <c:dLbls>
            <c:dLbl>
              <c:idx val="0"/>
              <c:layout>
                <c:manualLayout>
                  <c:x val="-6.1383520333152745E-2"/>
                  <c:y val="-0.128919289681651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anchor="ctr" anchorCtr="0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08-40AA-9960-8290E9EA5055}"/>
                </c:ext>
              </c:extLst>
            </c:dLbl>
            <c:dLbl>
              <c:idx val="1"/>
              <c:layout>
                <c:manualLayout>
                  <c:x val="-0.13146001058368736"/>
                  <c:y val="-4.6917848518076399E-2"/>
                </c:manualLayout>
              </c:layout>
              <c:tx>
                <c:rich>
                  <a:bodyPr rot="0" spcFirstLastPara="1" vertOverflow="overflow" horzOverflow="overflow" vert="horz" wrap="none" anchor="ctr" anchorCtr="0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0DC47124-DCB2-4146-B53E-EFB5ACD17AE6}" type="CATEGORYNAME">
                      <a:rPr lang="en-US" sz="1600">
                        <a:solidFill>
                          <a:schemeClr val="tx1"/>
                        </a:solidFill>
                      </a:rPr>
                      <a:pPr>
                        <a:defRPr sz="1600" b="0" i="0" u="none" strike="noStrike" kern="1200" baseline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[CATEGORY NAME]</a:t>
                    </a:fld>
                    <a:r>
                      <a:rPr lang="en-US" sz="1600" baseline="0">
                        <a:solidFill>
                          <a:schemeClr val="tx1"/>
                        </a:solidFill>
                      </a:rPr>
                      <a:t>
</a:t>
                    </a:r>
                    <a:fld id="{9BEA3931-32FC-495D-8CA5-D05F48690B29}" type="VALUE">
                      <a:rPr lang="en-US" sz="1600" baseline="0">
                        <a:solidFill>
                          <a:schemeClr val="tx1"/>
                        </a:solidFill>
                      </a:rPr>
                      <a:pPr>
                        <a:defRPr sz="1600" b="0" i="0" u="none" strike="noStrike" kern="1200" baseline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[VALUE]</a:t>
                    </a:fld>
                    <a:endParaRPr lang="en-US" sz="1600" baseline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608-40AA-9960-8290E9EA5055}"/>
                </c:ext>
              </c:extLst>
            </c:dLbl>
            <c:dLbl>
              <c:idx val="2"/>
              <c:layout>
                <c:manualLayout>
                  <c:x val="-5.5352499698065501E-2"/>
                  <c:y val="1.994859043071902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08-40AA-9960-8290E9EA5055}"/>
                </c:ext>
              </c:extLst>
            </c:dLbl>
            <c:dLbl>
              <c:idx val="3"/>
              <c:layout>
                <c:manualLayout>
                  <c:x val="-7.1947572594889223E-2"/>
                  <c:y val="-1.3907561963033199E-2"/>
                </c:manualLayout>
              </c:layout>
              <c:tx>
                <c:rich>
                  <a:bodyPr/>
                  <a:lstStyle/>
                  <a:p>
                    <a:fld id="{9A462056-0C9F-49F2-9DCF-02BE85F36D50}" type="CATEGORYNAME">
                      <a:rPr lang="en-US" smtClean="0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1F0AAFC6-6319-41D0-8B49-B948519F814B}" type="VALUE">
                      <a:rPr lang="en-US" baseline="0" smtClean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608-40AA-9960-8290E9EA5055}"/>
                </c:ext>
              </c:extLst>
            </c:dLbl>
            <c:dLbl>
              <c:idx val="4"/>
              <c:layout>
                <c:manualLayout>
                  <c:x val="-3.3556392943338786E-2"/>
                  <c:y val="-4.161288274548769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08-40AA-9960-8290E9EA5055}"/>
                </c:ext>
              </c:extLst>
            </c:dLbl>
            <c:dLbl>
              <c:idx val="5"/>
              <c:layout>
                <c:manualLayout>
                  <c:x val="-0.10518393867840399"/>
                  <c:y val="1.266537771798961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08-40AA-9960-8290E9EA5055}"/>
                </c:ext>
              </c:extLst>
            </c:dLbl>
            <c:dLbl>
              <c:idx val="6"/>
              <c:layout>
                <c:manualLayout>
                  <c:x val="-5.1728604719665297E-2"/>
                  <c:y val="4.749516644246112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08-40AA-9960-8290E9EA5055}"/>
                </c:ext>
              </c:extLst>
            </c:dLbl>
            <c:dLbl>
              <c:idx val="7"/>
              <c:layout>
                <c:manualLayout>
                  <c:x val="-3.157307221740277E-2"/>
                  <c:y val="-3.9482817544805576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771-4119-8357-A2316F4EB387}"/>
                </c:ext>
              </c:extLst>
            </c:dLbl>
            <c:dLbl>
              <c:idx val="8"/>
              <c:layout>
                <c:manualLayout>
                  <c:x val="8.2776910112628124E-2"/>
                  <c:y val="1.163044931870912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771-4119-8357-A2316F4EB387}"/>
                </c:ext>
              </c:extLst>
            </c:dLbl>
            <c:dLbl>
              <c:idx val="9"/>
              <c:layout>
                <c:manualLayout>
                  <c:x val="5.3200102001716404E-2"/>
                  <c:y val="-3.460964192073825E-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771-4119-8357-A2316F4EB387}"/>
                </c:ext>
              </c:extLst>
            </c:dLbl>
            <c:dLbl>
              <c:idx val="10"/>
              <c:layout>
                <c:manualLayout>
                  <c:x val="8.1208269540208419E-2"/>
                  <c:y val="-9.5759585954674348E-2"/>
                </c:manualLayout>
              </c:layout>
              <c:tx>
                <c:rich>
                  <a:bodyPr rot="0" spcFirstLastPara="1" vertOverflow="overflow" horzOverflow="overflow" vert="horz" wrap="none" anchor="ctr" anchorCtr="0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28180A21-0F7E-47DA-A5B3-7CCD66EB16FE}" type="CATEGORYNAME">
                      <a:rPr lang="en-US" sz="1600">
                        <a:solidFill>
                          <a:schemeClr val="tx1"/>
                        </a:solidFill>
                      </a:rPr>
                      <a:pPr>
                        <a:defRPr sz="1600" b="0" i="0" u="none" strike="noStrike" kern="1200" baseline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[CATEGORY NAME]</a:t>
                    </a:fld>
                    <a:r>
                      <a:rPr lang="en-US" sz="1600" baseline="0"/>
                      <a:t>
</a:t>
                    </a:r>
                    <a:fld id="{C7DDAA2D-FBC1-4E1B-8E42-A8F2F5A2D097}" type="VALUE">
                      <a:rPr lang="en-US" sz="1600" baseline="0">
                        <a:solidFill>
                          <a:schemeClr val="tx1"/>
                        </a:solidFill>
                      </a:rPr>
                      <a:pPr>
                        <a:defRPr sz="1600" b="0" i="0" u="none" strike="noStrike" kern="1200" baseline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[VALUE]</a:t>
                    </a:fld>
                    <a:endParaRPr lang="en-US" sz="16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7771-4119-8357-A2316F4EB387}"/>
                </c:ext>
              </c:extLst>
            </c:dLbl>
            <c:dLbl>
              <c:idx val="11"/>
              <c:layout>
                <c:manualLayout>
                  <c:x val="3.8600817433531366E-2"/>
                  <c:y val="6.6043353674994341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9C4-4F57-93DC-9A87E8557BAC}"/>
                </c:ext>
              </c:extLst>
            </c:dLbl>
            <c:dLbl>
              <c:idx val="12"/>
              <c:layout>
                <c:manualLayout>
                  <c:x val="6.5552587122671327E-2"/>
                  <c:y val="4.175632939095581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6DE-439A-BCEB-B46C15B898FA}"/>
                </c:ext>
              </c:extLst>
            </c:dLbl>
            <c:dLbl>
              <c:idx val="13"/>
              <c:layout>
                <c:manualLayout>
                  <c:x val="2.8328058310532731E-2"/>
                  <c:y val="2.1472432605865711E-2"/>
                </c:manualLayout>
              </c:layout>
              <c:tx>
                <c:rich>
                  <a:bodyPr/>
                  <a:lstStyle/>
                  <a:p>
                    <a:fld id="{63B50491-9CA8-44A0-806A-2CAD60E748B5}" type="CATEGORYNAME">
                      <a:rPr lang="en-US" smtClean="0"/>
                      <a:pPr/>
                      <a:t>[CATEGORY NAME]</a:t>
                    </a:fld>
                    <a:r>
                      <a:rPr lang="en-US"/>
                      <a:t>/</a:t>
                    </a:r>
                  </a:p>
                  <a:p>
                    <a:r>
                      <a:rPr lang="en-US"/>
                      <a:t>Not Specified</a:t>
                    </a:r>
                    <a:r>
                      <a:rPr lang="en-US" baseline="0"/>
                      <a:t>
</a:t>
                    </a:r>
                    <a:fld id="{828E189C-E72B-42DB-81DE-B7781FB71FE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A-BF25-496D-A388-22398D9B45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anchor="ctr" anchorCtr="0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Sheet1!$A$2:$A$15</c:f>
              <c:strCache>
                <c:ptCount val="14"/>
                <c:pt idx="1">
                  <c:v>Bus Operations</c:v>
                </c:pt>
                <c:pt idx="2">
                  <c:v>Capital Programs</c:v>
                </c:pt>
                <c:pt idx="3">
                  <c:v>Civil Rights</c:v>
                </c:pt>
                <c:pt idx="4">
                  <c:v>Communications</c:v>
                </c:pt>
                <c:pt idx="5">
                  <c:v>Finance</c:v>
                </c:pt>
                <c:pt idx="6">
                  <c:v>General Counsel</c:v>
                </c:pt>
                <c:pt idx="7">
                  <c:v>Human Resources</c:v>
                </c:pt>
                <c:pt idx="8">
                  <c:v>Planning</c:v>
                </c:pt>
                <c:pt idx="9">
                  <c:v>Rail Operations</c:v>
                </c:pt>
                <c:pt idx="10">
                  <c:v>Safety</c:v>
                </c:pt>
                <c:pt idx="11">
                  <c:v>Service Development</c:v>
                </c:pt>
                <c:pt idx="12">
                  <c:v>Transit Police</c:v>
                </c:pt>
                <c:pt idx="13">
                  <c:v>Other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1">
                  <c:v>0.3</c:v>
                </c:pt>
                <c:pt idx="2">
                  <c:v>7.0000000000000007E-2</c:v>
                </c:pt>
                <c:pt idx="3">
                  <c:v>0.02</c:v>
                </c:pt>
                <c:pt idx="4">
                  <c:v>0.08</c:v>
                </c:pt>
                <c:pt idx="5">
                  <c:v>7.0000000000000007E-2</c:v>
                </c:pt>
                <c:pt idx="6">
                  <c:v>0.09</c:v>
                </c:pt>
                <c:pt idx="7">
                  <c:v>0.05</c:v>
                </c:pt>
                <c:pt idx="8">
                  <c:v>0.01</c:v>
                </c:pt>
                <c:pt idx="9">
                  <c:v>0.17</c:v>
                </c:pt>
                <c:pt idx="10">
                  <c:v>0.01</c:v>
                </c:pt>
                <c:pt idx="11">
                  <c:v>0.01</c:v>
                </c:pt>
                <c:pt idx="12">
                  <c:v>7.0000000000000007E-2</c:v>
                </c:pt>
                <c:pt idx="1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08-40AA-9960-8290E9EA5055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135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510187852321929"/>
          <c:y val="9.8600801615821798E-2"/>
          <c:w val="0.60010760725476808"/>
          <c:h val="0.847442903768630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Sheet1!$A$5:$A$8</c:f>
              <c:strCache>
                <c:ptCount val="4"/>
                <c:pt idx="0">
                  <c:v>I feel my perspective is invited and valued, even if it differs from that of my supervisor or leadership</c:v>
                </c:pt>
                <c:pt idx="1">
                  <c:v>I feel comfortable taking risks, expressing ideas and concerns, speaking up with questions, and admitting
mistakes</c:v>
                </c:pt>
                <c:pt idx="2">
                  <c:v>I am adequately informed about agency news, projects, and initiatives</c:v>
                </c:pt>
                <c:pt idx="3">
                  <c:v>I am provided support and opportunities for professional development</c:v>
                </c:pt>
              </c:strCache>
            </c:strRef>
          </c:cat>
          <c:val>
            <c:numRef>
              <c:f>Sheet1!$B$5:$B$8</c:f>
              <c:numCache>
                <c:formatCode>0%</c:formatCode>
                <c:ptCount val="4"/>
                <c:pt idx="0">
                  <c:v>0.59</c:v>
                </c:pt>
                <c:pt idx="1">
                  <c:v>0.64</c:v>
                </c:pt>
                <c:pt idx="2">
                  <c:v>0.56000000000000005</c:v>
                </c:pt>
                <c:pt idx="3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A8-4577-8D12-F74D05AFF3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Sheet1!$A$5:$A$8</c:f>
              <c:strCache>
                <c:ptCount val="4"/>
                <c:pt idx="0">
                  <c:v>I feel my perspective is invited and valued, even if it differs from that of my supervisor or leadership</c:v>
                </c:pt>
                <c:pt idx="1">
                  <c:v>I feel comfortable taking risks, expressing ideas and concerns, speaking up with questions, and admitting
mistakes</c:v>
                </c:pt>
                <c:pt idx="2">
                  <c:v>I am adequately informed about agency news, projects, and initiatives</c:v>
                </c:pt>
                <c:pt idx="3">
                  <c:v>I am provided support and opportunities for professional development</c:v>
                </c:pt>
              </c:strCache>
            </c:strRef>
          </c:cat>
          <c:val>
            <c:numRef>
              <c:f>Sheet1!$C$5:$C$8</c:f>
              <c:numCache>
                <c:formatCode>0%</c:formatCode>
                <c:ptCount val="4"/>
                <c:pt idx="0">
                  <c:v>0.74</c:v>
                </c:pt>
                <c:pt idx="1">
                  <c:v>0.72</c:v>
                </c:pt>
                <c:pt idx="2">
                  <c:v>0.71</c:v>
                </c:pt>
                <c:pt idx="3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90-4616-9546-677AD41496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Sheet1!$A$5:$A$8</c:f>
              <c:strCache>
                <c:ptCount val="4"/>
                <c:pt idx="0">
                  <c:v>I feel my perspective is invited and valued, even if it differs from that of my supervisor or leadership</c:v>
                </c:pt>
                <c:pt idx="1">
                  <c:v>I feel comfortable taking risks, expressing ideas and concerns, speaking up with questions, and admitting
mistakes</c:v>
                </c:pt>
                <c:pt idx="2">
                  <c:v>I am adequately informed about agency news, projects, and initiatives</c:v>
                </c:pt>
                <c:pt idx="3">
                  <c:v>I am provided support and opportunities for professional development</c:v>
                </c:pt>
              </c:strCache>
            </c:strRef>
          </c:cat>
          <c:val>
            <c:numRef>
              <c:f>Sheet1!$D$5:$D$8</c:f>
              <c:numCache>
                <c:formatCode>0%</c:formatCode>
                <c:ptCount val="4"/>
                <c:pt idx="0">
                  <c:v>0.74</c:v>
                </c:pt>
                <c:pt idx="1">
                  <c:v>0.75</c:v>
                </c:pt>
                <c:pt idx="2">
                  <c:v>0.76</c:v>
                </c:pt>
                <c:pt idx="3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190-4616-9546-677AD41496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274112511"/>
        <c:axId val="1575054704"/>
      </c:barChart>
      <c:catAx>
        <c:axId val="1274112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575054704"/>
        <c:crosses val="autoZero"/>
        <c:auto val="1"/>
        <c:lblAlgn val="ctr"/>
        <c:lblOffset val="100"/>
        <c:noMultiLvlLbl val="0"/>
      </c:catAx>
      <c:valAx>
        <c:axId val="1575054704"/>
        <c:scaling>
          <c:orientation val="minMax"/>
          <c:max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74112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510187852321929"/>
          <c:y val="9.8600801615821798E-2"/>
          <c:w val="0.60010760725476808"/>
          <c:h val="0.847442903768630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 feel that I am safe from crime in the work environment</c:v>
                </c:pt>
                <c:pt idx="1">
                  <c:v>I am provided the tools I need to grow my career</c:v>
                </c:pt>
                <c:pt idx="2">
                  <c:v>My supervisor provides frequent and meaningful feedback about my contribution to organizational success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0.45</c:v>
                </c:pt>
                <c:pt idx="1">
                  <c:v>0.54</c:v>
                </c:pt>
                <c:pt idx="2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A8-4577-8D12-F74D05AFF3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 feel that I am safe from crime in the work environment</c:v>
                </c:pt>
                <c:pt idx="1">
                  <c:v>I am provided the tools I need to grow my career</c:v>
                </c:pt>
                <c:pt idx="2">
                  <c:v>My supervisor provides frequent and meaningful feedback about my contribution to organizational success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0.66</c:v>
                </c:pt>
                <c:pt idx="1">
                  <c:v>0.69</c:v>
                </c:pt>
                <c:pt idx="2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E9-4018-AB8C-89E57F4BE8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 feel that I am safe from crime in the work environment</c:v>
                </c:pt>
                <c:pt idx="1">
                  <c:v>I am provided the tools I need to grow my career</c:v>
                </c:pt>
                <c:pt idx="2">
                  <c:v>My supervisor provides frequent and meaningful feedback about my contribution to organizational success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0.7</c:v>
                </c:pt>
                <c:pt idx="1">
                  <c:v>0.71</c:v>
                </c:pt>
                <c:pt idx="2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EE-4442-AA5F-C82BA1AC0F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274112511"/>
        <c:axId val="1575054704"/>
      </c:barChart>
      <c:catAx>
        <c:axId val="1274112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575054704"/>
        <c:crosses val="autoZero"/>
        <c:auto val="1"/>
        <c:lblAlgn val="ctr"/>
        <c:lblOffset val="100"/>
        <c:noMultiLvlLbl val="0"/>
      </c:catAx>
      <c:valAx>
        <c:axId val="1575054704"/>
        <c:scaling>
          <c:orientation val="minMax"/>
          <c:max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74112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92227266921592"/>
          <c:y val="8.5493541463050854E-2"/>
          <c:w val="0.69528722198842119"/>
          <c:h val="0.860549967721616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Less than 1 year</c:v>
                </c:pt>
                <c:pt idx="1">
                  <c:v>1 to 3 years</c:v>
                </c:pt>
                <c:pt idx="2">
                  <c:v>3 to 5 years</c:v>
                </c:pt>
                <c:pt idx="3">
                  <c:v>5 to 10 years</c:v>
                </c:pt>
                <c:pt idx="4">
                  <c:v>10 or more years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0.89</c:v>
                </c:pt>
                <c:pt idx="1">
                  <c:v>0.79</c:v>
                </c:pt>
                <c:pt idx="2">
                  <c:v>0.77</c:v>
                </c:pt>
                <c:pt idx="3">
                  <c:v>0.78</c:v>
                </c:pt>
                <c:pt idx="4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53-4111-84D1-B109939315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600" b="0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379-41B9-8258-5300170DC6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Less than 1 year</c:v>
                </c:pt>
                <c:pt idx="1">
                  <c:v>1 to 3 years</c:v>
                </c:pt>
                <c:pt idx="2">
                  <c:v>3 to 5 years</c:v>
                </c:pt>
                <c:pt idx="3">
                  <c:v>5 to 10 years</c:v>
                </c:pt>
                <c:pt idx="4">
                  <c:v>10 or more years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0.89464564520642531</c:v>
                </c:pt>
                <c:pt idx="1">
                  <c:v>0.75795433514951327</c:v>
                </c:pt>
                <c:pt idx="2">
                  <c:v>0.6970226649296033</c:v>
                </c:pt>
                <c:pt idx="3">
                  <c:v>0.73646547953482777</c:v>
                </c:pt>
                <c:pt idx="4">
                  <c:v>0.73863047984743335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92-41EB-9511-4A0821291C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Less than 1 year</c:v>
                </c:pt>
                <c:pt idx="1">
                  <c:v>1 to 3 years</c:v>
                </c:pt>
                <c:pt idx="2">
                  <c:v>3 to 5 years</c:v>
                </c:pt>
                <c:pt idx="3">
                  <c:v>5 to 10 years</c:v>
                </c:pt>
                <c:pt idx="4">
                  <c:v>10 or more years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0.74248528068143538</c:v>
                </c:pt>
                <c:pt idx="1">
                  <c:v>0.69304216859587187</c:v>
                </c:pt>
                <c:pt idx="2">
                  <c:v>0.63564498509647593</c:v>
                </c:pt>
                <c:pt idx="3">
                  <c:v>0.59999137193005359</c:v>
                </c:pt>
                <c:pt idx="4">
                  <c:v>0.60521519438904348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E7-43FF-BFBE-B852535EA0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274112511"/>
        <c:axId val="1575054704"/>
      </c:barChart>
      <c:catAx>
        <c:axId val="127411251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575054704"/>
        <c:crosses val="autoZero"/>
        <c:auto val="1"/>
        <c:lblAlgn val="ctr"/>
        <c:lblOffset val="100"/>
        <c:noMultiLvlLbl val="0"/>
      </c:catAx>
      <c:valAx>
        <c:axId val="1575054704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74112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6871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6871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53-49E8-8C91-D2215347D35B}"/>
              </c:ext>
            </c:extLst>
          </c:dPt>
          <c:dPt>
            <c:idx val="1"/>
            <c:invertIfNegative val="0"/>
            <c:bubble3D val="0"/>
            <c:spPr>
              <a:solidFill>
                <a:srgbClr val="F6871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F6-4453-8B82-7ECD57E144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Supervisor</c:v>
                </c:pt>
                <c:pt idx="1">
                  <c:v>Non-Supervisor</c:v>
                </c:pt>
                <c:pt idx="3">
                  <c:v>Represented</c:v>
                </c:pt>
                <c:pt idx="4">
                  <c:v>Non-Represented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0.77</c:v>
                </c:pt>
                <c:pt idx="1">
                  <c:v>0.74</c:v>
                </c:pt>
                <c:pt idx="3">
                  <c:v>0.67</c:v>
                </c:pt>
                <c:pt idx="4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24-4FE9-B812-10B7BC1340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Supervisor</c:v>
                </c:pt>
                <c:pt idx="1">
                  <c:v>Non-Supervisor</c:v>
                </c:pt>
                <c:pt idx="3">
                  <c:v>Represented</c:v>
                </c:pt>
                <c:pt idx="4">
                  <c:v>Non-Represented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0.74</c:v>
                </c:pt>
                <c:pt idx="1">
                  <c:v>0.7</c:v>
                </c:pt>
                <c:pt idx="3">
                  <c:v>0.62</c:v>
                </c:pt>
                <c:pt idx="4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ED-446B-8FDB-510D04E45C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533044384"/>
        <c:axId val="1323538224"/>
      </c:barChart>
      <c:catAx>
        <c:axId val="15330443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323538224"/>
        <c:crosses val="autoZero"/>
        <c:auto val="1"/>
        <c:lblAlgn val="ctr"/>
        <c:lblOffset val="100"/>
        <c:noMultiLvlLbl val="0"/>
      </c:catAx>
      <c:valAx>
        <c:axId val="1323538224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33044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6871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Agency-Wide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F3-41A9-AEAA-C93EED4265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Agency-Wide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F3-41A9-AEAA-C93EED4265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1533044384"/>
        <c:axId val="1323538224"/>
      </c:barChart>
      <c:catAx>
        <c:axId val="153304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323538224"/>
        <c:crosses val="autoZero"/>
        <c:auto val="1"/>
        <c:lblAlgn val="ctr"/>
        <c:lblOffset val="100"/>
        <c:noMultiLvlLbl val="0"/>
      </c:catAx>
      <c:valAx>
        <c:axId val="1323538224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33044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6871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6871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53-49E8-8C91-D2215347D35B}"/>
              </c:ext>
            </c:extLst>
          </c:dPt>
          <c:dPt>
            <c:idx val="1"/>
            <c:invertIfNegative val="0"/>
            <c:bubble3D val="0"/>
            <c:spPr>
              <a:solidFill>
                <a:srgbClr val="F6871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F6-4453-8B82-7ECD57E144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Supervisor</c:v>
                </c:pt>
                <c:pt idx="1">
                  <c:v>Non-Supervisor</c:v>
                </c:pt>
                <c:pt idx="3">
                  <c:v>Represented</c:v>
                </c:pt>
                <c:pt idx="4">
                  <c:v>Non-Represented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0.69</c:v>
                </c:pt>
                <c:pt idx="1">
                  <c:v>0.79</c:v>
                </c:pt>
                <c:pt idx="3">
                  <c:v>0.74</c:v>
                </c:pt>
                <c:pt idx="4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24-4FE9-B812-10B7BC1340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Supervisor</c:v>
                </c:pt>
                <c:pt idx="1">
                  <c:v>Non-Supervisor</c:v>
                </c:pt>
                <c:pt idx="3">
                  <c:v>Represented</c:v>
                </c:pt>
                <c:pt idx="4">
                  <c:v>Non-Represented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0.67</c:v>
                </c:pt>
                <c:pt idx="1">
                  <c:v>0.71</c:v>
                </c:pt>
                <c:pt idx="3">
                  <c:v>0.69</c:v>
                </c:pt>
                <c:pt idx="4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ED-446B-8FDB-510D04E45C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533044384"/>
        <c:axId val="1323538224"/>
      </c:barChart>
      <c:catAx>
        <c:axId val="15330443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323538224"/>
        <c:crosses val="autoZero"/>
        <c:auto val="1"/>
        <c:lblAlgn val="ctr"/>
        <c:lblOffset val="100"/>
        <c:noMultiLvlLbl val="0"/>
      </c:catAx>
      <c:valAx>
        <c:axId val="1323538224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33044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6871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Agency-Wide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F3-41A9-AEAA-C93EED4265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Agency-Wide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F3-41A9-AEAA-C93EED4265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1533044384"/>
        <c:axId val="1323538224"/>
      </c:barChart>
      <c:catAx>
        <c:axId val="153304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323538224"/>
        <c:crosses val="autoZero"/>
        <c:auto val="1"/>
        <c:lblAlgn val="ctr"/>
        <c:lblOffset val="100"/>
        <c:noMultiLvlLbl val="0"/>
      </c:catAx>
      <c:valAx>
        <c:axId val="1323538224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33044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510187852321929"/>
          <c:y val="9.8600801615821798E-2"/>
          <c:w val="0.60010760725476808"/>
          <c:h val="0.847442903768630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 am adequately informed about agency news, projects, and initiatives.</c:v>
                </c:pt>
                <c:pt idx="1">
                  <c:v>I have the resources (tools and team members) to successfully perform my duties.</c:v>
                </c:pt>
                <c:pt idx="2">
                  <c:v>My supervisor provides frequent and menaingful feedback about my performance.</c:v>
                </c:pt>
                <c:pt idx="3">
                  <c:v>I have trust in my departmental manager(s) to make decisions that align with the values of the organization.</c:v>
                </c:pt>
                <c:pt idx="4">
                  <c:v>I feel physically safe in my work environment from equipment-related failures, injuries, or safety hazards.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0.71</c:v>
                </c:pt>
                <c:pt idx="1">
                  <c:v>0.7</c:v>
                </c:pt>
                <c:pt idx="2">
                  <c:v>0.72</c:v>
                </c:pt>
                <c:pt idx="3">
                  <c:v>0.71</c:v>
                </c:pt>
                <c:pt idx="4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A8-4577-8D12-F74D05AFF3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 am adequately informed about agency news, projects, and initiatives.</c:v>
                </c:pt>
                <c:pt idx="1">
                  <c:v>I have the resources (tools and team members) to successfully perform my duties.</c:v>
                </c:pt>
                <c:pt idx="2">
                  <c:v>My supervisor provides frequent and menaingful feedback about my performance.</c:v>
                </c:pt>
                <c:pt idx="3">
                  <c:v>I have trust in my departmental manager(s) to make decisions that align with the values of the organization.</c:v>
                </c:pt>
                <c:pt idx="4">
                  <c:v>I feel physically safe in my work environment from equipment-related failures, injuries, or safety hazards.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0.76622039134912456</c:v>
                </c:pt>
                <c:pt idx="1">
                  <c:v>0.76741803278688525</c:v>
                </c:pt>
                <c:pt idx="2">
                  <c:v>0.77</c:v>
                </c:pt>
                <c:pt idx="3">
                  <c:v>0.78556701030927834</c:v>
                </c:pt>
                <c:pt idx="4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E9-4018-AB8C-89E57F4BE8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274112511"/>
        <c:axId val="1575054704"/>
      </c:barChart>
      <c:catAx>
        <c:axId val="1274112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575054704"/>
        <c:crosses val="autoZero"/>
        <c:auto val="1"/>
        <c:lblAlgn val="ctr"/>
        <c:lblOffset val="100"/>
        <c:noMultiLvlLbl val="0"/>
      </c:catAx>
      <c:valAx>
        <c:axId val="1575054704"/>
        <c:scaling>
          <c:orientation val="minMax"/>
          <c:max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74112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510187852321929"/>
          <c:y val="9.8600801615821798E-2"/>
          <c:w val="0.60010760725476808"/>
          <c:h val="0.847442903768630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Sheet1!$A$7:$A$11</c:f>
              <c:strCache>
                <c:ptCount val="5"/>
                <c:pt idx="0">
                  <c:v>I have the resources (tools and team members) to successfully perform my duties.</c:v>
                </c:pt>
                <c:pt idx="1">
                  <c:v>I have trust in my departmental manager(s) to make decisions that align with the values of the organization (passion, trustworthiness, respect, collaboration, diversity, and ownership).</c:v>
                </c:pt>
                <c:pt idx="2">
                  <c:v>I feel physically safe in my work environment from equipment-related failures, injuries, or other workplace-based safety hazards.</c:v>
                </c:pt>
                <c:pt idx="3">
                  <c:v>I understand RTD's mission and vision.</c:v>
                </c:pt>
                <c:pt idx="4">
                  <c:v>I understand how my role connects to the agency's mission and vision.</c:v>
                </c:pt>
              </c:strCache>
            </c:strRef>
          </c:cat>
          <c:val>
            <c:numRef>
              <c:f>Sheet1!$B$7:$B$11</c:f>
              <c:numCache>
                <c:formatCode>0%</c:formatCode>
                <c:ptCount val="5"/>
                <c:pt idx="0">
                  <c:v>0.62</c:v>
                </c:pt>
                <c:pt idx="1">
                  <c:v>0.63</c:v>
                </c:pt>
                <c:pt idx="2">
                  <c:v>0.64</c:v>
                </c:pt>
                <c:pt idx="3">
                  <c:v>0.72</c:v>
                </c:pt>
                <c:pt idx="4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A8-4577-8D12-F74D05AFF3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Sheet1!$A$7:$A$11</c:f>
              <c:strCache>
                <c:ptCount val="5"/>
                <c:pt idx="0">
                  <c:v>I have the resources (tools and team members) to successfully perform my duties.</c:v>
                </c:pt>
                <c:pt idx="1">
                  <c:v>I have trust in my departmental manager(s) to make decisions that align with the values of the organization (passion, trustworthiness, respect, collaboration, diversity, and ownership).</c:v>
                </c:pt>
                <c:pt idx="2">
                  <c:v>I feel physically safe in my work environment from equipment-related failures, injuries, or other workplace-based safety hazards.</c:v>
                </c:pt>
                <c:pt idx="3">
                  <c:v>I understand RTD's mission and vision.</c:v>
                </c:pt>
                <c:pt idx="4">
                  <c:v>I understand how my role connects to the agency's mission and vision.</c:v>
                </c:pt>
              </c:strCache>
            </c:strRef>
          </c:cat>
          <c:val>
            <c:numRef>
              <c:f>Sheet1!$C$7:$C$11</c:f>
              <c:numCache>
                <c:formatCode>0%</c:formatCode>
                <c:ptCount val="5"/>
                <c:pt idx="0">
                  <c:v>0.7</c:v>
                </c:pt>
                <c:pt idx="1">
                  <c:v>0.71</c:v>
                </c:pt>
                <c:pt idx="2">
                  <c:v>0.77</c:v>
                </c:pt>
                <c:pt idx="3">
                  <c:v>0.83</c:v>
                </c:pt>
                <c:pt idx="4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04-4FB1-874D-19A15D99214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Sheet1!$A$7:$A$11</c:f>
              <c:strCache>
                <c:ptCount val="5"/>
                <c:pt idx="0">
                  <c:v>I have the resources (tools and team members) to successfully perform my duties.</c:v>
                </c:pt>
                <c:pt idx="1">
                  <c:v>I have trust in my departmental manager(s) to make decisions that align with the values of the organization (passion, trustworthiness, respect, collaboration, diversity, and ownership).</c:v>
                </c:pt>
                <c:pt idx="2">
                  <c:v>I feel physically safe in my work environment from equipment-related failures, injuries, or other workplace-based safety hazards.</c:v>
                </c:pt>
                <c:pt idx="3">
                  <c:v>I understand RTD's mission and vision.</c:v>
                </c:pt>
                <c:pt idx="4">
                  <c:v>I understand how my role connects to the agency's mission and vision.</c:v>
                </c:pt>
              </c:strCache>
            </c:strRef>
          </c:cat>
          <c:val>
            <c:numRef>
              <c:f>Sheet1!$D$7:$D$11</c:f>
              <c:numCache>
                <c:formatCode>0%</c:formatCode>
                <c:ptCount val="5"/>
                <c:pt idx="0">
                  <c:v>0.77</c:v>
                </c:pt>
                <c:pt idx="1">
                  <c:v>0.79</c:v>
                </c:pt>
                <c:pt idx="2">
                  <c:v>0.81</c:v>
                </c:pt>
                <c:pt idx="3">
                  <c:v>0.89</c:v>
                </c:pt>
                <c:pt idx="4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04-4FB1-874D-19A15D9921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274112511"/>
        <c:axId val="1575054704"/>
      </c:barChart>
      <c:catAx>
        <c:axId val="1274112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575054704"/>
        <c:crosses val="autoZero"/>
        <c:auto val="1"/>
        <c:lblAlgn val="ctr"/>
        <c:lblOffset val="100"/>
        <c:noMultiLvlLbl val="0"/>
      </c:catAx>
      <c:valAx>
        <c:axId val="1575054704"/>
        <c:scaling>
          <c:orientation val="minMax"/>
          <c:max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74112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510187852321929"/>
          <c:y val="9.8600801615821798E-2"/>
          <c:w val="0.60010760725476808"/>
          <c:h val="0.847442903768630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 feel that I am safe from crime in the work environment.</c:v>
                </c:pt>
                <c:pt idx="1">
                  <c:v>I am provided the tools I need to grow my career.</c:v>
                </c:pt>
                <c:pt idx="2">
                  <c:v>I feel my perspective is invited and valued, even if it differs from that of my supervisor or leadership.</c:v>
                </c:pt>
                <c:pt idx="3">
                  <c:v>I am provided support for professional development.</c:v>
                </c:pt>
                <c:pt idx="4">
                  <c:v>I am adequately informed about agency news, projects, and initiatives.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0.45</c:v>
                </c:pt>
                <c:pt idx="1">
                  <c:v>0.54</c:v>
                </c:pt>
                <c:pt idx="2">
                  <c:v>0.59</c:v>
                </c:pt>
                <c:pt idx="3">
                  <c:v>0.56999999999999995</c:v>
                </c:pt>
                <c:pt idx="4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A8-4577-8D12-F74D05AFF3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 feel that I am safe from crime in the work environment.</c:v>
                </c:pt>
                <c:pt idx="1">
                  <c:v>I am provided the tools I need to grow my career.</c:v>
                </c:pt>
                <c:pt idx="2">
                  <c:v>I feel my perspective is invited and valued, even if it differs from that of my supervisor or leadership.</c:v>
                </c:pt>
                <c:pt idx="3">
                  <c:v>I am provided support for professional development.</c:v>
                </c:pt>
                <c:pt idx="4">
                  <c:v>I am adequately informed about agency news, projects, and initiatives.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0.66</c:v>
                </c:pt>
                <c:pt idx="1">
                  <c:v>0.69</c:v>
                </c:pt>
                <c:pt idx="2">
                  <c:v>0.74</c:v>
                </c:pt>
                <c:pt idx="3">
                  <c:v>0.74</c:v>
                </c:pt>
                <c:pt idx="4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04-4FB1-874D-19A15D99214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 feel that I am safe from crime in the work environment.</c:v>
                </c:pt>
                <c:pt idx="1">
                  <c:v>I am provided the tools I need to grow my career.</c:v>
                </c:pt>
                <c:pt idx="2">
                  <c:v>I feel my perspective is invited and valued, even if it differs from that of my supervisor or leadership.</c:v>
                </c:pt>
                <c:pt idx="3">
                  <c:v>I am provided support for professional development.</c:v>
                </c:pt>
                <c:pt idx="4">
                  <c:v>I am adequately informed about agency news, projects, and initiatives.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0.7</c:v>
                </c:pt>
                <c:pt idx="1">
                  <c:v>0.71</c:v>
                </c:pt>
                <c:pt idx="2">
                  <c:v>0.74</c:v>
                </c:pt>
                <c:pt idx="3">
                  <c:v>0.76</c:v>
                </c:pt>
                <c:pt idx="4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04-4FB1-874D-19A15D9921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274112511"/>
        <c:axId val="1575054704"/>
      </c:barChart>
      <c:catAx>
        <c:axId val="1274112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575054704"/>
        <c:crosses val="autoZero"/>
        <c:auto val="1"/>
        <c:lblAlgn val="ctr"/>
        <c:lblOffset val="100"/>
        <c:noMultiLvlLbl val="0"/>
      </c:catAx>
      <c:valAx>
        <c:axId val="1575054704"/>
        <c:scaling>
          <c:orientation val="minMax"/>
          <c:max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74112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08-40AA-9960-8290E9EA50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608-40AA-9960-8290E9EA505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608-40AA-9960-8290E9EA505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08-40AA-9960-8290E9EA505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3608-40AA-9960-8290E9EA5055}"/>
              </c:ext>
            </c:extLst>
          </c:dPt>
          <c:dLbls>
            <c:dLbl>
              <c:idx val="0"/>
              <c:layout>
                <c:manualLayout>
                  <c:x val="-0.18952482328251347"/>
                  <c:y val="0.205213381917140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786717332871701"/>
                      <c:h val="0.172537457696109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608-40AA-9960-8290E9EA5055}"/>
                </c:ext>
              </c:extLst>
            </c:dLbl>
            <c:dLbl>
              <c:idx val="1"/>
              <c:layout>
                <c:manualLayout>
                  <c:x val="-0.20054055635937426"/>
                  <c:y val="-0.203287610282135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786624578201859"/>
                      <c:h val="0.172537457696109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608-40AA-9960-8290E9EA5055}"/>
                </c:ext>
              </c:extLst>
            </c:dLbl>
            <c:dLbl>
              <c:idx val="2"/>
              <c:layout>
                <c:manualLayout>
                  <c:x val="9.0959098166681594E-3"/>
                  <c:y val="-2.306200142042108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5372588564589241"/>
                      <c:h val="0.172537457696109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608-40AA-9960-8290E9EA5055}"/>
                </c:ext>
              </c:extLst>
            </c:dLbl>
            <c:dLbl>
              <c:idx val="3"/>
              <c:layout>
                <c:manualLayout>
                  <c:x val="6.5853831536686946E-2"/>
                  <c:y val="6.93603246014149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9201124365163725"/>
                      <c:h val="0.182380092349655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608-40AA-9960-8290E9EA5055}"/>
                </c:ext>
              </c:extLst>
            </c:dLbl>
            <c:dLbl>
              <c:idx val="4"/>
              <c:layout>
                <c:manualLayout>
                  <c:x val="2.9718447415790411E-2"/>
                  <c:y val="3.137476331889876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084422126006475"/>
                      <c:h val="0.151211526364056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608-40AA-9960-8290E9EA5055}"/>
                </c:ext>
              </c:extLst>
            </c:dLbl>
            <c:dLbl>
              <c:idx val="5"/>
              <c:layout>
                <c:manualLayout>
                  <c:x val="2.1665621012761309E-2"/>
                  <c:y val="1.592110912319542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08-40AA-9960-8290E9EA5055}"/>
                </c:ext>
              </c:extLst>
            </c:dLbl>
            <c:dLbl>
              <c:idx val="6"/>
              <c:layout>
                <c:manualLayout>
                  <c:x val="5.3817656904558392E-2"/>
                  <c:y val="0.152931323581797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08-40AA-9960-8290E9EA50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 to 3 years</c:v>
                </c:pt>
                <c:pt idx="1">
                  <c:v>10+ years</c:v>
                </c:pt>
                <c:pt idx="2">
                  <c:v>3 to 5 years</c:v>
                </c:pt>
                <c:pt idx="3">
                  <c:v>5 to 10 years </c:v>
                </c:pt>
                <c:pt idx="4">
                  <c:v>Less than 1 year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0.23</c:v>
                </c:pt>
                <c:pt idx="1">
                  <c:v>0.32</c:v>
                </c:pt>
                <c:pt idx="2">
                  <c:v>0.11</c:v>
                </c:pt>
                <c:pt idx="3">
                  <c:v>0.23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08-40AA-9960-8290E9EA5055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Supervisor</c:v>
                </c:pt>
                <c:pt idx="1">
                  <c:v>Non-Supervisor</c:v>
                </c:pt>
                <c:pt idx="3">
                  <c:v>Represented</c:v>
                </c:pt>
                <c:pt idx="4">
                  <c:v>Non-Represented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0.79</c:v>
                </c:pt>
                <c:pt idx="1">
                  <c:v>0.76</c:v>
                </c:pt>
                <c:pt idx="3">
                  <c:v>0.67</c:v>
                </c:pt>
                <c:pt idx="4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24-4FE9-B812-10B7BC1340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66-469D-8116-81689AF6ECA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966-469D-8116-81689AF6EC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Supervisor</c:v>
                </c:pt>
                <c:pt idx="1">
                  <c:v>Non-Supervisor</c:v>
                </c:pt>
                <c:pt idx="3">
                  <c:v>Represented</c:v>
                </c:pt>
                <c:pt idx="4">
                  <c:v>Non-Represented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0.7327935222672064</c:v>
                </c:pt>
                <c:pt idx="1">
                  <c:v>0.71230982019363764</c:v>
                </c:pt>
                <c:pt idx="3">
                  <c:v>0.62895927601809953</c:v>
                </c:pt>
                <c:pt idx="4">
                  <c:v>0.79277566539923949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CC0-4D5D-8BED-567B8EA213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Supervisor</c:v>
                </c:pt>
                <c:pt idx="1">
                  <c:v>Non-Supervisor</c:v>
                </c:pt>
                <c:pt idx="3">
                  <c:v>Represented</c:v>
                </c:pt>
                <c:pt idx="4">
                  <c:v>Non-Represented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0.6</c:v>
                </c:pt>
                <c:pt idx="1">
                  <c:v>0.55000000000000004</c:v>
                </c:pt>
                <c:pt idx="3">
                  <c:v>0.5</c:v>
                </c:pt>
                <c:pt idx="4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05-4C66-B17D-FEB2BD10EF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533044384"/>
        <c:axId val="1323538224"/>
      </c:barChart>
      <c:catAx>
        <c:axId val="15330443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323538224"/>
        <c:crosses val="autoZero"/>
        <c:auto val="1"/>
        <c:lblAlgn val="ctr"/>
        <c:lblOffset val="100"/>
        <c:noMultiLvlLbl val="0"/>
      </c:catAx>
      <c:valAx>
        <c:axId val="1323538224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33044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Agency-Wide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16-4B90-9CD0-2CD0E4CEE4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Agency-Wide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16-4B90-9CD0-2CD0E4CEE48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Agency-Wide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01-4837-B960-D766B312C7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1533044384"/>
        <c:axId val="1323538224"/>
      </c:barChart>
      <c:catAx>
        <c:axId val="153304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323538224"/>
        <c:crosses val="autoZero"/>
        <c:auto val="1"/>
        <c:lblAlgn val="ctr"/>
        <c:lblOffset val="100"/>
        <c:noMultiLvlLbl val="0"/>
      </c:catAx>
      <c:valAx>
        <c:axId val="1323538224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33044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51-4E25-A792-E4F1C72EDA1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51-4E25-A792-E4F1C72EDA15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B3A-427F-A6C7-64DEA136ADD7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B3A-427F-A6C7-64DEA136ADD7}"/>
              </c:ext>
            </c:extLst>
          </c:dPt>
          <c:dPt>
            <c:idx val="4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151-4E25-A792-E4F1C72EDA15}"/>
              </c:ext>
            </c:extLst>
          </c:dPt>
          <c:dLbls>
            <c:dLbl>
              <c:idx val="0"/>
              <c:layout>
                <c:manualLayout>
                  <c:x val="6.9457563851584136E-2"/>
                  <c:y val="9.5634568836328135E-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22828392380677"/>
                      <c:h val="0.110840656550441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151-4E25-A792-E4F1C72EDA15}"/>
                </c:ext>
              </c:extLst>
            </c:dLbl>
            <c:dLbl>
              <c:idx val="1"/>
              <c:layout>
                <c:manualLayout>
                  <c:x val="0.10016531151456015"/>
                  <c:y val="5.7969085169277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51-4E25-A792-E4F1C72EDA15}"/>
                </c:ext>
              </c:extLst>
            </c:dLbl>
            <c:dLbl>
              <c:idx val="2"/>
              <c:layout>
                <c:manualLayout>
                  <c:x val="-0.13037659380424996"/>
                  <c:y val="5.417507055440315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3A-427F-A6C7-64DEA136ADD7}"/>
                </c:ext>
              </c:extLst>
            </c:dLbl>
            <c:dLbl>
              <c:idx val="3"/>
              <c:layout>
                <c:manualLayout>
                  <c:x val="0.15696799069539513"/>
                  <c:y val="-0.127657039134621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12531741515038"/>
                      <c:h val="0.179487532599433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B3A-427F-A6C7-64DEA136ADD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2151-4E25-A792-E4F1C72EDA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Strongly disagree</c:v>
                </c:pt>
                <c:pt idx="1">
                  <c:v>Disagree</c:v>
                </c:pt>
                <c:pt idx="2">
                  <c:v>Agree</c:v>
                </c:pt>
                <c:pt idx="3">
                  <c:v>Strongly agree</c:v>
                </c:pt>
                <c:pt idx="4">
                  <c:v>I do not know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</c:v>
                </c:pt>
                <c:pt idx="1">
                  <c:v>3</c:v>
                </c:pt>
                <c:pt idx="2">
                  <c:v>27</c:v>
                </c:pt>
                <c:pt idx="3">
                  <c:v>57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3A-427F-A6C7-64DEA136ADD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Manageable Workloads</c:v>
                </c:pt>
                <c:pt idx="1">
                  <c:v>Team culture</c:v>
                </c:pt>
                <c:pt idx="2">
                  <c:v>Desirable Hours/Schedule</c:v>
                </c:pt>
                <c:pt idx="3">
                  <c:v>Fair Compensation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0.05</c:v>
                </c:pt>
                <c:pt idx="1">
                  <c:v>0.05</c:v>
                </c:pt>
                <c:pt idx="2">
                  <c:v>0.09</c:v>
                </c:pt>
                <c:pt idx="3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E8-4FF1-A861-99211CFAF6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184397728"/>
        <c:axId val="1184395328"/>
      </c:barChart>
      <c:catAx>
        <c:axId val="1184397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184395328"/>
        <c:crosses val="autoZero"/>
        <c:auto val="1"/>
        <c:lblAlgn val="ctr"/>
        <c:lblOffset val="100"/>
        <c:noMultiLvlLbl val="0"/>
      </c:catAx>
      <c:valAx>
        <c:axId val="11843953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8439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Team culture</c:v>
                </c:pt>
                <c:pt idx="1">
                  <c:v>Tools and equipment</c:v>
                </c:pt>
                <c:pt idx="2">
                  <c:v>Desirable Hours/Schedule</c:v>
                </c:pt>
                <c:pt idx="3">
                  <c:v>Fair Compensation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0.05</c:v>
                </c:pt>
                <c:pt idx="1">
                  <c:v>0.09</c:v>
                </c:pt>
                <c:pt idx="2">
                  <c:v>0.09</c:v>
                </c:pt>
                <c:pt idx="3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E8-4FF1-A861-99211CFAF6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184397728"/>
        <c:axId val="1184395328"/>
      </c:barChart>
      <c:catAx>
        <c:axId val="1184397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184395328"/>
        <c:crosses val="autoZero"/>
        <c:auto val="1"/>
        <c:lblAlgn val="ctr"/>
        <c:lblOffset val="100"/>
        <c:noMultiLvlLbl val="0"/>
      </c:catAx>
      <c:valAx>
        <c:axId val="11843953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8439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68283FDE-5920-42A1-847C-7D72CF8A1B2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9774-42AC-8A88-BD63B807AB1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6E20D61-1104-4E9F-9B60-A064D4AFF44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9774-42AC-8A88-BD63B807AB1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08555CB-A584-480B-BD60-7F1C5B0E94F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9774-42AC-8A88-BD63B807AB1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C56E14A-678B-4696-AA5D-0BFB26727AF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9774-42AC-8A88-BD63B807AB1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927DAFC-ABF9-423E-A7ED-F72AF4C5D2B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9774-42AC-8A88-BD63B807AB1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1CD9172-AEBB-467D-8DEA-E4ACBADB8A8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9774-42AC-8A88-BD63B807AB1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16F2B31-6CB9-4E77-ADA9-CA37E1127BB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9774-42AC-8A88-BD63B807AB1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0C8EED0-8BC9-4123-A7E1-609AB01FE80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9774-42AC-8A88-BD63B807AB14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CA8E7FE6-C43A-47DE-A075-265786F1490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9774-42AC-8A88-BD63B807AB14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2AFA649D-0A1C-4D5B-9AF1-80A95228951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9774-42AC-8A88-BD63B807AB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'2025+RTD+Employee+Survey_May+27'!$B$2:$B$11</c:f>
              <c:numCache>
                <c:formatCode>General</c:formatCode>
                <c:ptCount val="10"/>
                <c:pt idx="0">
                  <c:v>3.8532675709999999</c:v>
                </c:pt>
                <c:pt idx="1">
                  <c:v>5.0479896240000004</c:v>
                </c:pt>
                <c:pt idx="2">
                  <c:v>4.4853875480000003</c:v>
                </c:pt>
                <c:pt idx="3">
                  <c:v>5.6087533159999996</c:v>
                </c:pt>
                <c:pt idx="4">
                  <c:v>5.3411154349999999</c:v>
                </c:pt>
                <c:pt idx="5">
                  <c:v>5.5329883569999998</c:v>
                </c:pt>
                <c:pt idx="6">
                  <c:v>6.1016949150000004</c:v>
                </c:pt>
                <c:pt idx="7">
                  <c:v>6.3716475099999998</c:v>
                </c:pt>
                <c:pt idx="8">
                  <c:v>6.6176470590000003</c:v>
                </c:pt>
                <c:pt idx="9">
                  <c:v>6.058323208</c:v>
                </c:pt>
              </c:numCache>
            </c:numRef>
          </c:xVal>
          <c:yVal>
            <c:numRef>
              <c:f>'2025+RTD+Employee+Survey_May+27'!$C$2:$C$11</c:f>
              <c:numCache>
                <c:formatCode>General</c:formatCode>
                <c:ptCount val="10"/>
                <c:pt idx="0">
                  <c:v>2.4668769720000001</c:v>
                </c:pt>
                <c:pt idx="1">
                  <c:v>2.6323529410000002</c:v>
                </c:pt>
                <c:pt idx="2">
                  <c:v>2.7327766179999999</c:v>
                </c:pt>
                <c:pt idx="3">
                  <c:v>2.5168421049999998</c:v>
                </c:pt>
                <c:pt idx="4">
                  <c:v>2.277310924</c:v>
                </c:pt>
                <c:pt idx="5">
                  <c:v>2.609424084</c:v>
                </c:pt>
                <c:pt idx="6">
                  <c:v>2.3673684210000001</c:v>
                </c:pt>
                <c:pt idx="7">
                  <c:v>2.6470588240000001</c:v>
                </c:pt>
                <c:pt idx="8">
                  <c:v>2.5362014689999999</c:v>
                </c:pt>
                <c:pt idx="9">
                  <c:v>2.5423197489999998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'2025+RTD+Employee+Survey_May+27'!$A$2:$A$11</c15:f>
                <c15:dlblRangeCache>
                  <c:ptCount val="10"/>
                  <c:pt idx="0">
                    <c:v>A</c:v>
                  </c:pt>
                  <c:pt idx="1">
                    <c:v>B</c:v>
                  </c:pt>
                  <c:pt idx="2">
                    <c:v>C</c:v>
                  </c:pt>
                  <c:pt idx="3">
                    <c:v>D</c:v>
                  </c:pt>
                  <c:pt idx="4">
                    <c:v>E</c:v>
                  </c:pt>
                  <c:pt idx="5">
                    <c:v>F</c:v>
                  </c:pt>
                  <c:pt idx="6">
                    <c:v>G</c:v>
                  </c:pt>
                  <c:pt idx="7">
                    <c:v>H</c:v>
                  </c:pt>
                  <c:pt idx="8">
                    <c:v>I</c:v>
                  </c:pt>
                  <c:pt idx="9">
                    <c:v>J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9774-42AC-8A88-BD63B807AB14}"/>
            </c:ext>
          </c:extLst>
        </c:ser>
        <c:ser>
          <c:idx val="1"/>
          <c:order val="1"/>
          <c:tx>
            <c:v>Horizontal</c:v>
          </c:tx>
          <c:spPr>
            <a:ln w="952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'2025+RTD+Employee+Survey_May+27'!$F$3:$G$3</c:f>
              <c:numCache>
                <c:formatCode>General</c:formatCode>
                <c:ptCount val="2"/>
                <c:pt idx="0">
                  <c:v>10</c:v>
                </c:pt>
                <c:pt idx="1">
                  <c:v>1</c:v>
                </c:pt>
              </c:numCache>
            </c:numRef>
          </c:xVal>
          <c:yVal>
            <c:numRef>
              <c:f>'2025+RTD+Employee+Survey_May+27'!$F$2:$G$2</c:f>
              <c:numCache>
                <c:formatCode>General</c:formatCode>
                <c:ptCount val="2"/>
                <c:pt idx="0">
                  <c:v>2.5</c:v>
                </c:pt>
                <c:pt idx="1">
                  <c:v>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9774-42AC-8A88-BD63B807AB14}"/>
            </c:ext>
          </c:extLst>
        </c:ser>
        <c:ser>
          <c:idx val="2"/>
          <c:order val="2"/>
          <c:tx>
            <c:v>Vertical</c:v>
          </c:tx>
          <c:spPr>
            <a:ln w="952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3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9774-42AC-8A88-BD63B807AB14}"/>
              </c:ext>
            </c:extLst>
          </c:dPt>
          <c:dPt>
            <c:idx val="1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9774-42AC-8A88-BD63B807AB14}"/>
              </c:ext>
            </c:extLst>
          </c:dPt>
          <c:xVal>
            <c:numRef>
              <c:f>'2025+RTD+Employee+Survey_May+27'!$F$7:$G$7</c:f>
              <c:numCache>
                <c:formatCode>General</c:formatCode>
                <c:ptCount val="2"/>
                <c:pt idx="0">
                  <c:v>5.5</c:v>
                </c:pt>
                <c:pt idx="1">
                  <c:v>5.5</c:v>
                </c:pt>
              </c:numCache>
            </c:numRef>
          </c:xVal>
          <c:yVal>
            <c:numRef>
              <c:f>'2025+RTD+Employee+Survey_May+27'!$F$6:$G$6</c:f>
              <c:numCache>
                <c:formatCode>General</c:formatCode>
                <c:ptCount val="2"/>
                <c:pt idx="0">
                  <c:v>1</c:v>
                </c:pt>
                <c:pt idx="1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9774-42AC-8A88-BD63B807AB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7216287"/>
        <c:axId val="1907217727"/>
      </c:scatterChart>
      <c:valAx>
        <c:axId val="1907216287"/>
        <c:scaling>
          <c:orientation val="maxMin"/>
          <c:max val="10"/>
          <c:min val="1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Average Ranking of Importance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907217727"/>
        <c:crosses val="autoZero"/>
        <c:crossBetween val="midCat"/>
      </c:valAx>
      <c:valAx>
        <c:axId val="1907217727"/>
        <c:scaling>
          <c:orientation val="minMax"/>
          <c:max val="4"/>
          <c:min val="1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Average Score for Meeting Expectations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907216287"/>
        <c:crosses val="max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49A37755-3607-444C-9AFA-8EC433DBB0F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E0E8-4198-8865-22C3C55A2E7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7706F12-3AC2-495C-92CD-4BD4E2FAC81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E0E8-4198-8865-22C3C55A2E7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2AB0EED-A26C-4CF0-BAE1-9BBCFF14977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E0E8-4198-8865-22C3C55A2E7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F11553A-BB46-43C9-B2F3-790BA3E4027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E0E8-4198-8865-22C3C55A2E7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B0141D3-91E5-4FD8-8F3B-77167BA76B1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E0E8-4198-8865-22C3C55A2E7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FB25919-AC94-4360-87FD-DC0F7604FB5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E0E8-4198-8865-22C3C55A2E7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F54ED84-A416-4AD7-9956-70DBAA1E403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E0E8-4198-8865-22C3C55A2E7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FB2EDA7-62B1-4658-A591-6F8C3C89FF3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E0E8-4198-8865-22C3C55A2E7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EE5710CF-B066-4276-A7C8-6086BBDC2A4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E0E8-4198-8865-22C3C55A2E7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3368B1A-7DC5-4996-835D-5F65879928E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E0E8-4198-8865-22C3C55A2E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'[2024 RTD Employee Survey Data and Results (Working) 5.23.24.xlsx]Q6-Q7'!$Z$3:$Z$12</c:f>
              <c:numCache>
                <c:formatCode>General</c:formatCode>
                <c:ptCount val="10"/>
                <c:pt idx="0">
                  <c:v>1.87</c:v>
                </c:pt>
                <c:pt idx="1">
                  <c:v>4.08</c:v>
                </c:pt>
                <c:pt idx="2">
                  <c:v>3.3</c:v>
                </c:pt>
                <c:pt idx="3">
                  <c:v>5.41</c:v>
                </c:pt>
                <c:pt idx="4">
                  <c:v>5.13</c:v>
                </c:pt>
                <c:pt idx="5">
                  <c:v>5.33</c:v>
                </c:pt>
                <c:pt idx="6">
                  <c:v>6.64</c:v>
                </c:pt>
                <c:pt idx="7">
                  <c:v>7.54</c:v>
                </c:pt>
                <c:pt idx="8">
                  <c:v>8.36</c:v>
                </c:pt>
                <c:pt idx="9">
                  <c:v>7.33</c:v>
                </c:pt>
              </c:numCache>
            </c:numRef>
          </c:xVal>
          <c:yVal>
            <c:numRef>
              <c:f>'[2024 RTD Employee Survey Data and Results (Working) 5.23.24.xlsx]Q6-Q7'!$AA$3:$AA$12</c:f>
              <c:numCache>
                <c:formatCode>General</c:formatCode>
                <c:ptCount val="10"/>
                <c:pt idx="0">
                  <c:v>2.5</c:v>
                </c:pt>
                <c:pt idx="1">
                  <c:v>2.5099999999999998</c:v>
                </c:pt>
                <c:pt idx="2">
                  <c:v>2.66</c:v>
                </c:pt>
                <c:pt idx="3">
                  <c:v>2.4300000000000002</c:v>
                </c:pt>
                <c:pt idx="4">
                  <c:v>2.2200000000000002</c:v>
                </c:pt>
                <c:pt idx="5">
                  <c:v>2.74</c:v>
                </c:pt>
                <c:pt idx="6">
                  <c:v>2.08</c:v>
                </c:pt>
                <c:pt idx="7">
                  <c:v>2.97</c:v>
                </c:pt>
                <c:pt idx="8">
                  <c:v>2.74</c:v>
                </c:pt>
                <c:pt idx="9">
                  <c:v>2.08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'[2024 RTD Employee Survey Data and Results (Working) 5.23.24.xlsx]Q6-Q7'!$AB$3:$AB$12</c15:f>
                <c15:dlblRangeCache>
                  <c:ptCount val="10"/>
                  <c:pt idx="0">
                    <c:v>A</c:v>
                  </c:pt>
                  <c:pt idx="1">
                    <c:v>B</c:v>
                  </c:pt>
                  <c:pt idx="2">
                    <c:v>C</c:v>
                  </c:pt>
                  <c:pt idx="3">
                    <c:v>D</c:v>
                  </c:pt>
                  <c:pt idx="4">
                    <c:v>E</c:v>
                  </c:pt>
                  <c:pt idx="5">
                    <c:v>F</c:v>
                  </c:pt>
                  <c:pt idx="6">
                    <c:v>G</c:v>
                  </c:pt>
                  <c:pt idx="7">
                    <c:v>H</c:v>
                  </c:pt>
                  <c:pt idx="8">
                    <c:v>I</c:v>
                  </c:pt>
                  <c:pt idx="9">
                    <c:v>J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E0E8-4198-8865-22C3C55A2E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3127535"/>
        <c:axId val="793128015"/>
      </c:scatterChart>
      <c:scatterChart>
        <c:scatterStyle val="smoothMarker"/>
        <c:varyColors val="0"/>
        <c:ser>
          <c:idx val="1"/>
          <c:order val="1"/>
          <c:tx>
            <c:v>Horizontal Line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'[2024 RTD Employee Survey Data and Results (Working) 5.23.24.xlsx]Q6-Q7'!$AO$3:$AO$4</c:f>
              <c:numCache>
                <c:formatCode>General</c:formatCode>
                <c:ptCount val="2"/>
                <c:pt idx="0">
                  <c:v>10</c:v>
                </c:pt>
                <c:pt idx="1">
                  <c:v>1</c:v>
                </c:pt>
              </c:numCache>
            </c:numRef>
          </c:xVal>
          <c:yVal>
            <c:numRef>
              <c:f>'[2024 RTD Employee Survey Data and Results (Working) 5.23.24.xlsx]Q6-Q7'!$AN$3:$AN$4</c:f>
              <c:numCache>
                <c:formatCode>General</c:formatCode>
                <c:ptCount val="2"/>
                <c:pt idx="0">
                  <c:v>2.5</c:v>
                </c:pt>
                <c:pt idx="1">
                  <c:v>2.5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E0E8-4198-8865-22C3C55A2E70}"/>
            </c:ext>
          </c:extLst>
        </c:ser>
        <c:ser>
          <c:idx val="2"/>
          <c:order val="2"/>
          <c:tx>
            <c:v>Vertical Line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'[2024 RTD Employee Survey Data and Results (Working) 5.23.24.xlsx]Q6-Q7'!$AO$5:$AO$6</c:f>
              <c:numCache>
                <c:formatCode>General</c:formatCode>
                <c:ptCount val="2"/>
                <c:pt idx="0">
                  <c:v>5.5</c:v>
                </c:pt>
                <c:pt idx="1">
                  <c:v>5.5</c:v>
                </c:pt>
              </c:numCache>
            </c:numRef>
          </c:xVal>
          <c:yVal>
            <c:numRef>
              <c:f>'[2024 RTD Employee Survey Data and Results (Working) 5.23.24.xlsx]Q6-Q7'!$AN$5:$AN$6</c:f>
              <c:numCache>
                <c:formatCode>General</c:formatCode>
                <c:ptCount val="2"/>
                <c:pt idx="0">
                  <c:v>1</c:v>
                </c:pt>
                <c:pt idx="1">
                  <c:v>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E0E8-4198-8865-22C3C55A2E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3127535"/>
        <c:axId val="793128015"/>
      </c:scatterChart>
      <c:valAx>
        <c:axId val="793127535"/>
        <c:scaling>
          <c:orientation val="maxMin"/>
          <c:max val="10"/>
          <c:min val="1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/>
                  <a:t>Average Ranking of Importance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793128015"/>
        <c:crossesAt val="0"/>
        <c:crossBetween val="midCat"/>
      </c:valAx>
      <c:valAx>
        <c:axId val="793128015"/>
        <c:scaling>
          <c:orientation val="minMax"/>
          <c:max val="4"/>
          <c:min val="1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/>
                  <a:t>Average Score for Meeting Expectations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793127535"/>
        <c:crosses val="max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6871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6871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53-49E8-8C91-D2215347D35B}"/>
              </c:ext>
            </c:extLst>
          </c:dPt>
          <c:dPt>
            <c:idx val="1"/>
            <c:invertIfNegative val="0"/>
            <c:bubble3D val="0"/>
            <c:spPr>
              <a:solidFill>
                <a:srgbClr val="F6871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F6-4453-8B82-7ECD57E144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Supervisor</c:v>
                </c:pt>
                <c:pt idx="1">
                  <c:v>Non-Supervisor</c:v>
                </c:pt>
                <c:pt idx="3">
                  <c:v>Represented</c:v>
                </c:pt>
                <c:pt idx="4">
                  <c:v>Non-Represented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0.77</c:v>
                </c:pt>
                <c:pt idx="1">
                  <c:v>0.68</c:v>
                </c:pt>
                <c:pt idx="3">
                  <c:v>0.53</c:v>
                </c:pt>
                <c:pt idx="4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24-4FE9-B812-10B7BC1340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Supervisor</c:v>
                </c:pt>
                <c:pt idx="1">
                  <c:v>Non-Supervisor</c:v>
                </c:pt>
                <c:pt idx="3">
                  <c:v>Represented</c:v>
                </c:pt>
                <c:pt idx="4">
                  <c:v>Non-Represented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0.68548387096774188</c:v>
                </c:pt>
                <c:pt idx="1">
                  <c:v>0.64404432132963985</c:v>
                </c:pt>
                <c:pt idx="3">
                  <c:v>0.51467268623024831</c:v>
                </c:pt>
                <c:pt idx="4">
                  <c:v>0.77142857142857146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ED-446B-8FDB-510D04E45C6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Supervisor</c:v>
                </c:pt>
                <c:pt idx="1">
                  <c:v>Non-Supervisor</c:v>
                </c:pt>
                <c:pt idx="3">
                  <c:v>Represented</c:v>
                </c:pt>
                <c:pt idx="4">
                  <c:v>Non-Represented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0.49</c:v>
                </c:pt>
                <c:pt idx="1">
                  <c:v>0.44</c:v>
                </c:pt>
                <c:pt idx="3">
                  <c:v>0.35</c:v>
                </c:pt>
                <c:pt idx="4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BA-4C02-A2AD-6532DBFABC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533044384"/>
        <c:axId val="1323538224"/>
      </c:barChart>
      <c:catAx>
        <c:axId val="15330443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323538224"/>
        <c:crosses val="autoZero"/>
        <c:auto val="1"/>
        <c:lblAlgn val="ctr"/>
        <c:lblOffset val="100"/>
        <c:noMultiLvlLbl val="0"/>
      </c:catAx>
      <c:valAx>
        <c:axId val="1323538224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33044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1574744806721505"/>
          <c:y val="1.1473979476483875E-2"/>
          <c:w val="0.43831314457923159"/>
          <c:h val="7.20617860242864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Agency-Wide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F3-41A9-AEAA-C93EED4265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Agency-Wide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F3-41A9-AEAA-C93EED4265B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Agency-Wide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87-4130-9BF2-012CDDAE44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1533044384"/>
        <c:axId val="1323538224"/>
      </c:barChart>
      <c:catAx>
        <c:axId val="153304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323538224"/>
        <c:crosses val="autoZero"/>
        <c:auto val="1"/>
        <c:lblAlgn val="ctr"/>
        <c:lblOffset val="100"/>
        <c:noMultiLvlLbl val="0"/>
      </c:catAx>
      <c:valAx>
        <c:axId val="1323538224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33044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83-4FAE-9651-B07BAAEB34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83-4FAE-9651-B07BAAEB3400}"/>
              </c:ext>
            </c:extLst>
          </c:dPt>
          <c:dLbls>
            <c:dLbl>
              <c:idx val="0"/>
              <c:layout>
                <c:manualLayout>
                  <c:x val="-0.14070486604886434"/>
                  <c:y val="1.378958598696297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520250526891166"/>
                      <c:h val="0.132577306166704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383-4FAE-9651-B07BAAEB3400}"/>
                </c:ext>
              </c:extLst>
            </c:dLbl>
            <c:dLbl>
              <c:idx val="1"/>
              <c:layout>
                <c:manualLayout>
                  <c:x val="6.6143627878184841E-2"/>
                  <c:y val="2.03640486367123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6541391647417174"/>
                      <c:h val="0.173938707898405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383-4FAE-9651-B07BAAEB3400}"/>
                </c:ext>
              </c:extLst>
            </c:dLbl>
            <c:dLbl>
              <c:idx val="5"/>
              <c:layout>
                <c:manualLayout>
                  <c:x val="2.1665621012761309E-2"/>
                  <c:y val="1.592110912319542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383-4FAE-9651-B07BAAEB3400}"/>
                </c:ext>
              </c:extLst>
            </c:dLbl>
            <c:dLbl>
              <c:idx val="6"/>
              <c:layout>
                <c:manualLayout>
                  <c:x val="5.3817656904558392E-2"/>
                  <c:y val="0.152931323581797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383-4FAE-9651-B07BAAEB34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Represented</c:v>
                </c:pt>
                <c:pt idx="1">
                  <c:v>Non-Represented</c:v>
                </c:pt>
              </c:strCache>
            </c:strRef>
          </c:cat>
          <c:val>
            <c:numRef>
              <c:f>Sheet1!$B$2:$B$3</c:f>
              <c:numCache>
                <c:formatCode>###0%</c:formatCode>
                <c:ptCount val="2"/>
                <c:pt idx="0">
                  <c:v>0.44</c:v>
                </c:pt>
                <c:pt idx="1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383-4FAE-9651-B07BAAEB3400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F3-4917-81E2-D9FC88C3F65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F3-4917-81E2-D9FC88C3F65F}"/>
              </c:ext>
            </c:extLst>
          </c:dPt>
          <c:dLbls>
            <c:dLbl>
              <c:idx val="0"/>
              <c:layout>
                <c:manualLayout>
                  <c:x val="-0.19424960728069596"/>
                  <c:y val="0.1938892472883378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143994928750031"/>
                      <c:h val="0.174363362946985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1F3-4917-81E2-D9FC88C3F65F}"/>
                </c:ext>
              </c:extLst>
            </c:dLbl>
            <c:dLbl>
              <c:idx val="1"/>
              <c:layout>
                <c:manualLayout>
                  <c:x val="0.27357369854533892"/>
                  <c:y val="-0.1919634756533334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5441881759124555"/>
                      <c:h val="0.194860046625118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1F3-4917-81E2-D9FC88C3F65F}"/>
                </c:ext>
              </c:extLst>
            </c:dLbl>
            <c:dLbl>
              <c:idx val="5"/>
              <c:layout>
                <c:manualLayout>
                  <c:x val="2.1665621012761309E-2"/>
                  <c:y val="1.592110912319542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1F3-4917-81E2-D9FC88C3F65F}"/>
                </c:ext>
              </c:extLst>
            </c:dLbl>
            <c:dLbl>
              <c:idx val="6"/>
              <c:layout>
                <c:manualLayout>
                  <c:x val="5.3817656904558392E-2"/>
                  <c:y val="0.152931323581797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1F3-4917-81E2-D9FC88C3F6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Supervisor</c:v>
                </c:pt>
                <c:pt idx="1">
                  <c:v>Non-Supervisor</c:v>
                </c:pt>
              </c:strCache>
            </c:strRef>
          </c:cat>
          <c:val>
            <c:numRef>
              <c:f>Sheet1!$B$2:$B$3</c:f>
              <c:numCache>
                <c:formatCode>###0%</c:formatCode>
                <c:ptCount val="2"/>
                <c:pt idx="0">
                  <c:v>0.23</c:v>
                </c:pt>
                <c:pt idx="1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1F3-4917-81E2-D9FC88C3F65F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Agency-Wide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4D-48C9-AAB2-CB212D7350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Agency-Wide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3E-4E37-999D-21378A3FDC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Agency-Wide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3E-4E37-999D-21378A3FDCA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1533044384"/>
        <c:axId val="1323538224"/>
      </c:barChart>
      <c:catAx>
        <c:axId val="153304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323538224"/>
        <c:crosses val="autoZero"/>
        <c:auto val="1"/>
        <c:lblAlgn val="ctr"/>
        <c:lblOffset val="100"/>
        <c:noMultiLvlLbl val="0"/>
      </c:catAx>
      <c:valAx>
        <c:axId val="1323538224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33044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900781113576219"/>
          <c:y val="0.12083951303617631"/>
          <c:w val="0.60620172093881508"/>
          <c:h val="0.825204148872686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 understand how my performance is linked to the success of the organization</c:v>
                </c:pt>
                <c:pt idx="1">
                  <c:v>I feel physically safe in my work environment from equipment-related failures, injuries or other workplace hazards</c:v>
                </c:pt>
                <c:pt idx="2">
                  <c:v>My supervisor is invested in my growth and success</c:v>
                </c:pt>
                <c:pt idx="3">
                  <c:v>I feel comfortable taking risks, expressing ideas and concerns, speaking up with questions and admitting mistakes</c:v>
                </c:pt>
                <c:pt idx="4">
                  <c:v>I have the resources to successfully perform my duties</c:v>
                </c:pt>
                <c:pt idx="5">
                  <c:v>I feel that I am safe from crime in the work environment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0.86</c:v>
                </c:pt>
                <c:pt idx="1">
                  <c:v>0.83</c:v>
                </c:pt>
                <c:pt idx="2">
                  <c:v>0.76</c:v>
                </c:pt>
                <c:pt idx="3">
                  <c:v>0.75</c:v>
                </c:pt>
                <c:pt idx="4">
                  <c:v>0.77</c:v>
                </c:pt>
                <c:pt idx="5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AA-445E-9012-0BB394E767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 understand how my performance is linked to the success of the organization</c:v>
                </c:pt>
                <c:pt idx="1">
                  <c:v>I feel physically safe in my work environment from equipment-related failures, injuries or other workplace hazards</c:v>
                </c:pt>
                <c:pt idx="2">
                  <c:v>My supervisor is invested in my growth and success</c:v>
                </c:pt>
                <c:pt idx="3">
                  <c:v>I feel comfortable taking risks, expressing ideas and concerns, speaking up with questions and admitting mistakes</c:v>
                </c:pt>
                <c:pt idx="4">
                  <c:v>I have the resources to successfully perform my duties</c:v>
                </c:pt>
                <c:pt idx="5">
                  <c:v>I feel that I am safe from crime in the work environment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0.83</c:v>
                </c:pt>
                <c:pt idx="1">
                  <c:v>0.77</c:v>
                </c:pt>
                <c:pt idx="2">
                  <c:v>0.75</c:v>
                </c:pt>
                <c:pt idx="3">
                  <c:v>0.72</c:v>
                </c:pt>
                <c:pt idx="4">
                  <c:v>0.7</c:v>
                </c:pt>
                <c:pt idx="5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6-4D41-B1E3-3C835842EDE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 understand how my performance is linked to the success of the organization</c:v>
                </c:pt>
                <c:pt idx="1">
                  <c:v>I feel physically safe in my work environment from equipment-related failures, injuries or other workplace hazards</c:v>
                </c:pt>
                <c:pt idx="2">
                  <c:v>My supervisor is invested in my growth and success</c:v>
                </c:pt>
                <c:pt idx="3">
                  <c:v>I feel comfortable taking risks, expressing ideas and concerns, speaking up with questions and admitting mistakes</c:v>
                </c:pt>
                <c:pt idx="4">
                  <c:v>I have the resources to successfully perform my duties</c:v>
                </c:pt>
                <c:pt idx="5">
                  <c:v>I feel that I am safe from crime in the work environment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0.73</c:v>
                </c:pt>
                <c:pt idx="1">
                  <c:v>0.64</c:v>
                </c:pt>
                <c:pt idx="2">
                  <c:v>0.63</c:v>
                </c:pt>
                <c:pt idx="3">
                  <c:v>0.64</c:v>
                </c:pt>
                <c:pt idx="4">
                  <c:v>0.62</c:v>
                </c:pt>
                <c:pt idx="5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58-43C0-9405-991AFC18DA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274112511"/>
        <c:axId val="1575054704"/>
      </c:barChart>
      <c:catAx>
        <c:axId val="127411251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575054704"/>
        <c:crosses val="autoZero"/>
        <c:auto val="1"/>
        <c:lblAlgn val="ctr"/>
        <c:lblOffset val="100"/>
        <c:noMultiLvlLbl val="0"/>
      </c:catAx>
      <c:valAx>
        <c:axId val="1575054704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74112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92227266921592"/>
          <c:y val="9.316219862591768E-2"/>
          <c:w val="0.69528722198842119"/>
          <c:h val="0.852881506758534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Less than 1 year</c:v>
                </c:pt>
                <c:pt idx="1">
                  <c:v>1 to 3 years</c:v>
                </c:pt>
                <c:pt idx="2">
                  <c:v>3 to 5 years</c:v>
                </c:pt>
                <c:pt idx="3">
                  <c:v>5 to 10 years</c:v>
                </c:pt>
                <c:pt idx="4">
                  <c:v>10 or more years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0.78</c:v>
                </c:pt>
                <c:pt idx="1">
                  <c:v>0.78</c:v>
                </c:pt>
                <c:pt idx="2">
                  <c:v>0.76</c:v>
                </c:pt>
                <c:pt idx="3">
                  <c:v>0.77</c:v>
                </c:pt>
                <c:pt idx="4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A8-4577-8D12-F74D05AFF3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Less than 1 year</c:v>
                </c:pt>
                <c:pt idx="1">
                  <c:v>1 to 3 years</c:v>
                </c:pt>
                <c:pt idx="2">
                  <c:v>3 to 5 years</c:v>
                </c:pt>
                <c:pt idx="3">
                  <c:v>5 to 10 years</c:v>
                </c:pt>
                <c:pt idx="4">
                  <c:v>10 or more years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0.87837219627562746</c:v>
                </c:pt>
                <c:pt idx="1">
                  <c:v>0.743859649122807</c:v>
                </c:pt>
                <c:pt idx="2">
                  <c:v>0.67965949820788529</c:v>
                </c:pt>
                <c:pt idx="3">
                  <c:v>0.70485610262217835</c:v>
                </c:pt>
                <c:pt idx="4">
                  <c:v>0.71825428876699171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23-4887-B0C3-A2E0040D595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Less than 1 year</c:v>
                </c:pt>
                <c:pt idx="1">
                  <c:v>1 to 3 years</c:v>
                </c:pt>
                <c:pt idx="2">
                  <c:v>3 to 5 years</c:v>
                </c:pt>
                <c:pt idx="3">
                  <c:v>5 to 10 years</c:v>
                </c:pt>
                <c:pt idx="4">
                  <c:v>10 or more years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0.73422177120312826</c:v>
                </c:pt>
                <c:pt idx="1">
                  <c:v>0.67944297792475927</c:v>
                </c:pt>
                <c:pt idx="2">
                  <c:v>0.60828795909057598</c:v>
                </c:pt>
                <c:pt idx="3">
                  <c:v>0.57765407349270947</c:v>
                </c:pt>
                <c:pt idx="4">
                  <c:v>0.5805489600956969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14-480D-B315-51B40ED19B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274112511"/>
        <c:axId val="1575054704"/>
      </c:barChart>
      <c:catAx>
        <c:axId val="127411251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575054704"/>
        <c:crosses val="autoZero"/>
        <c:auto val="1"/>
        <c:lblAlgn val="ctr"/>
        <c:lblOffset val="100"/>
        <c:noMultiLvlLbl val="0"/>
      </c:catAx>
      <c:valAx>
        <c:axId val="1575054704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74112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510187852321929"/>
          <c:y val="9.8600801615821798E-2"/>
          <c:w val="0.60010760725476808"/>
          <c:h val="0.847442903768630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Sheet1!$A$14:$A$18</c:f>
              <c:strCache>
                <c:ptCount val="5"/>
                <c:pt idx="0">
                  <c:v>I feel physically safe in my work environment…</c:v>
                </c:pt>
                <c:pt idx="1">
                  <c:v>I understand how my performance is linked to the success of the organization</c:v>
                </c:pt>
                <c:pt idx="2">
                  <c:v>I understand RTD’s mission and vision</c:v>
                </c:pt>
                <c:pt idx="3">
                  <c:v>I understand how my role influences the agency’s mission and vision</c:v>
                </c:pt>
                <c:pt idx="4">
                  <c:v>My supervisor treats me with respect</c:v>
                </c:pt>
              </c:strCache>
            </c:strRef>
          </c:cat>
          <c:val>
            <c:numRef>
              <c:f>Sheet1!$B$14:$B$18</c:f>
              <c:numCache>
                <c:formatCode>0%</c:formatCode>
                <c:ptCount val="5"/>
                <c:pt idx="0">
                  <c:v>0.64238952536824878</c:v>
                </c:pt>
                <c:pt idx="1">
                  <c:v>0.73045602605863191</c:v>
                </c:pt>
                <c:pt idx="2">
                  <c:v>0.69934640522875813</c:v>
                </c:pt>
                <c:pt idx="3">
                  <c:v>0.73224489795918368</c:v>
                </c:pt>
                <c:pt idx="4">
                  <c:v>0.82806163828061641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A8-4577-8D12-F74D05AFF3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Sheet1!$A$14:$A$18</c:f>
              <c:strCache>
                <c:ptCount val="5"/>
                <c:pt idx="0">
                  <c:v>I feel physically safe in my work environment…</c:v>
                </c:pt>
                <c:pt idx="1">
                  <c:v>I understand how my performance is linked to the success of the organization</c:v>
                </c:pt>
                <c:pt idx="2">
                  <c:v>I understand RTD’s mission and vision</c:v>
                </c:pt>
                <c:pt idx="3">
                  <c:v>I understand how my role influences the agency’s mission and vision</c:v>
                </c:pt>
                <c:pt idx="4">
                  <c:v>My supervisor treats me with respect</c:v>
                </c:pt>
              </c:strCache>
            </c:strRef>
          </c:cat>
          <c:val>
            <c:numRef>
              <c:f>Sheet1!$C$14:$C$18</c:f>
              <c:numCache>
                <c:formatCode>0%</c:formatCode>
                <c:ptCount val="5"/>
                <c:pt idx="0">
                  <c:v>0.77</c:v>
                </c:pt>
                <c:pt idx="1">
                  <c:v>0.83</c:v>
                </c:pt>
                <c:pt idx="2">
                  <c:v>0.85</c:v>
                </c:pt>
                <c:pt idx="3">
                  <c:v>0.87</c:v>
                </c:pt>
                <c:pt idx="4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86C-49D8-8C20-84C240C8E8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Sheet1!$A$14:$A$18</c:f>
              <c:strCache>
                <c:ptCount val="5"/>
                <c:pt idx="0">
                  <c:v>I feel physically safe in my work environment…</c:v>
                </c:pt>
                <c:pt idx="1">
                  <c:v>I understand how my performance is linked to the success of the organization</c:v>
                </c:pt>
                <c:pt idx="2">
                  <c:v>I understand RTD’s mission and vision</c:v>
                </c:pt>
                <c:pt idx="3">
                  <c:v>I understand how my role influences the agency’s mission and vision</c:v>
                </c:pt>
                <c:pt idx="4">
                  <c:v>My supervisor treats me with respect</c:v>
                </c:pt>
              </c:strCache>
            </c:strRef>
          </c:cat>
          <c:val>
            <c:numRef>
              <c:f>Sheet1!$D$14:$D$18</c:f>
              <c:numCache>
                <c:formatCode>0%</c:formatCode>
                <c:ptCount val="5"/>
                <c:pt idx="0">
                  <c:v>0.83</c:v>
                </c:pt>
                <c:pt idx="1">
                  <c:v>0.86</c:v>
                </c:pt>
                <c:pt idx="2">
                  <c:v>0.89</c:v>
                </c:pt>
                <c:pt idx="3">
                  <c:v>0.89</c:v>
                </c:pt>
                <c:pt idx="4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6C-49D8-8C20-84C240C8E8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274112511"/>
        <c:axId val="1575054704"/>
      </c:barChart>
      <c:catAx>
        <c:axId val="1274112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575054704"/>
        <c:crosses val="autoZero"/>
        <c:auto val="1"/>
        <c:lblAlgn val="ctr"/>
        <c:lblOffset val="100"/>
        <c:noMultiLvlLbl val="0"/>
      </c:catAx>
      <c:valAx>
        <c:axId val="1575054704"/>
        <c:scaling>
          <c:orientation val="minMax"/>
          <c:max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74112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510187852321929"/>
          <c:y val="9.8600801615821798E-2"/>
          <c:w val="0.60010760725476808"/>
          <c:h val="0.847442903768630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Sheet1!$A$9:$A$13</c:f>
              <c:strCache>
                <c:ptCount val="5"/>
                <c:pt idx="0">
                  <c:v>My supervisor is invested in my growth and success</c:v>
                </c:pt>
                <c:pt idx="1">
                  <c:v>I have the resources to successfully perform my duties</c:v>
                </c:pt>
                <c:pt idx="2">
                  <c:v>My supervisor provides frequent and meaningful feedback about performance</c:v>
                </c:pt>
                <c:pt idx="3">
                  <c:v>I have trust in my departmental manager(s) to make decisions that align with the values of the organization</c:v>
                </c:pt>
                <c:pt idx="4">
                  <c:v>I have trust in my direct supervisor(s) to make decisions that align with the values of the organization</c:v>
                </c:pt>
              </c:strCache>
            </c:strRef>
          </c:cat>
          <c:val>
            <c:numRef>
              <c:f>Sheet1!$B$9:$B$13</c:f>
              <c:numCache>
                <c:formatCode>0%</c:formatCode>
                <c:ptCount val="5"/>
                <c:pt idx="0">
                  <c:v>0.63</c:v>
                </c:pt>
                <c:pt idx="1">
                  <c:v>0.62</c:v>
                </c:pt>
                <c:pt idx="2">
                  <c:v>0.67</c:v>
                </c:pt>
                <c:pt idx="3">
                  <c:v>0.63</c:v>
                </c:pt>
                <c:pt idx="4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A8-4577-8D12-F74D05AFF3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Sheet1!$A$9:$A$13</c:f>
              <c:strCache>
                <c:ptCount val="5"/>
                <c:pt idx="0">
                  <c:v>My supervisor is invested in my growth and success</c:v>
                </c:pt>
                <c:pt idx="1">
                  <c:v>I have the resources to successfully perform my duties</c:v>
                </c:pt>
                <c:pt idx="2">
                  <c:v>My supervisor provides frequent and meaningful feedback about performance</c:v>
                </c:pt>
                <c:pt idx="3">
                  <c:v>I have trust in my departmental manager(s) to make decisions that align with the values of the organization</c:v>
                </c:pt>
                <c:pt idx="4">
                  <c:v>I have trust in my direct supervisor(s) to make decisions that align with the values of the organization</c:v>
                </c:pt>
              </c:strCache>
            </c:strRef>
          </c:cat>
          <c:val>
            <c:numRef>
              <c:f>Sheet1!$C$9:$C$13</c:f>
              <c:numCache>
                <c:formatCode>0%</c:formatCode>
                <c:ptCount val="5"/>
                <c:pt idx="0">
                  <c:v>0.75</c:v>
                </c:pt>
                <c:pt idx="1">
                  <c:v>0.7</c:v>
                </c:pt>
                <c:pt idx="2">
                  <c:v>0.72</c:v>
                </c:pt>
                <c:pt idx="3">
                  <c:v>0.71</c:v>
                </c:pt>
                <c:pt idx="4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81-49AC-B75D-D8EF973C6F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Sheet1!$A$9:$A$13</c:f>
              <c:strCache>
                <c:ptCount val="5"/>
                <c:pt idx="0">
                  <c:v>My supervisor is invested in my growth and success</c:v>
                </c:pt>
                <c:pt idx="1">
                  <c:v>I have the resources to successfully perform my duties</c:v>
                </c:pt>
                <c:pt idx="2">
                  <c:v>My supervisor provides frequent and meaningful feedback about performance</c:v>
                </c:pt>
                <c:pt idx="3">
                  <c:v>I have trust in my departmental manager(s) to make decisions that align with the values of the organization</c:v>
                </c:pt>
                <c:pt idx="4">
                  <c:v>I have trust in my direct supervisor(s) to make decisions that align with the values of the organization</c:v>
                </c:pt>
              </c:strCache>
            </c:strRef>
          </c:cat>
          <c:val>
            <c:numRef>
              <c:f>Sheet1!$D$9:$D$13</c:f>
              <c:numCache>
                <c:formatCode>0%</c:formatCode>
                <c:ptCount val="5"/>
                <c:pt idx="0">
                  <c:v>0.76</c:v>
                </c:pt>
                <c:pt idx="1">
                  <c:v>0.77</c:v>
                </c:pt>
                <c:pt idx="2">
                  <c:v>0.77</c:v>
                </c:pt>
                <c:pt idx="3">
                  <c:v>0.79</c:v>
                </c:pt>
                <c:pt idx="4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81-49AC-B75D-D8EF973C6F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274112511"/>
        <c:axId val="1575054704"/>
      </c:barChart>
      <c:catAx>
        <c:axId val="1274112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575054704"/>
        <c:crosses val="autoZero"/>
        <c:auto val="1"/>
        <c:lblAlgn val="ctr"/>
        <c:lblOffset val="100"/>
        <c:noMultiLvlLbl val="0"/>
      </c:catAx>
      <c:valAx>
        <c:axId val="1575054704"/>
        <c:scaling>
          <c:orientation val="minMax"/>
          <c:max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74112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0.01081</cdr:x>
      <cdr:y>0</cdr:y>
    </cdr:from>
    <cdr:to>
      <cdr:x>0.16549</cdr:x>
      <cdr:y>0.07908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279B482F-7761-3FE3-596E-7DFE769B216C}"/>
            </a:ext>
          </a:extLst>
        </cdr:cNvPr>
        <cdr:cNvSpPr txBox="1"/>
      </cdr:nvSpPr>
      <cdr:spPr>
        <a:xfrm xmlns:a="http://schemas.openxmlformats.org/drawingml/2006/main">
          <a:off x="131280" y="-1762380"/>
          <a:ext cx="187819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4572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(1 of 2)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F97815-E80E-A041-AED0-35170BEFFA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Regional Transportation District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6F8B58-4BFF-2349-9633-02A1AAAF7D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3939D-8E41-9A47-BC36-2837CD8004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315283-7C58-0843-91F2-10153012C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1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Regional Transportation District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14E8224-E466-B240-AA46-5850534386F9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BBCFDA-875E-B543-B61B-7BE86F07F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5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We are here with you today to share the results of this year’s employee survey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It’s a lengthy presentation so if you have questions and discussion that can wait until the end it would be best to do so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If you have a quick clarification question on one of the slides, I am happy to answer it as we are going through – but we do have over 120 slides to get through and it would be great to have some time for discussion at the end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We will email you the whole presentation today so that you can review on your own as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34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This shows 2024 survey participation by tenure, representation status, and supervisory status.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54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/>
              <a:t>The other high-level indicator we have is the employee net promoter score, which does tell a bit of a different story. 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/>
              <a:t>I will remind you that this is typically an external survey measure, but it can be adapted as one way to measure employee perception.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15BBCFDA-875E-B543-B61B-7BE86F07F88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11235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/>
              <a:t>The question that is used to calculate the employee NPS is: how likely are you to recommend working at RTD to friends or family? On a scale of zero to 10. 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/>
              <a:t>Responses of 0 – 6 are labeled as “detractors”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/>
              <a:t>Responses of 9 and 10 are labeled as “promoters”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/>
              <a:t>The percentage of detractors is subtracted from the percentage of promoters, giving us the overall employee net promoter score, measured on a scale of -100 to 100.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BCFDA-875E-B543-B61B-7BE86F07F8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131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>
                <a:effectLst/>
                <a:latin typeface="Univers" panose="020B0603020202030204" pitchFamily="34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Net Promoter Score is a metric commonly used to measure </a:t>
            </a:r>
            <a:r>
              <a:rPr lang="en-US" sz="1200" u="sng">
                <a:effectLst/>
                <a:latin typeface="Univers" panose="020B0603020202030204" pitchFamily="34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customer</a:t>
            </a:r>
            <a:r>
              <a:rPr lang="en-US" sz="1200">
                <a:effectLst/>
                <a:latin typeface="Univers" panose="020B0603020202030204" pitchFamily="34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 satisfaction and can be adapted to employee satisfaction, </a:t>
            </a:r>
            <a:r>
              <a:rPr lang="en-US" sz="1200" err="1">
                <a:effectLst/>
                <a:latin typeface="Univers" panose="020B0603020202030204" pitchFamily="34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eNPS</a:t>
            </a:r>
            <a:r>
              <a:rPr lang="en-US" sz="1200">
                <a:effectLst/>
                <a:latin typeface="Univers" panose="020B0603020202030204" pitchFamily="34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 is derived from responses on a scale from 0-10 to the question, “How likely are you to recommend working at RTD to friends or family?” </a:t>
            </a:r>
          </a:p>
          <a:p>
            <a:pPr marL="171450" marR="0" indent="-1714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>
                <a:effectLst/>
                <a:latin typeface="Univers" panose="020B0603020202030204" pitchFamily="34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Those responding 0-6 are considered detractors, 7-8 are passives, and 9-10 are promoters. </a:t>
            </a:r>
          </a:p>
          <a:p>
            <a:pPr marL="171450" marR="0" indent="-1714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>
                <a:effectLst/>
                <a:latin typeface="Univers" panose="020B0603020202030204" pitchFamily="34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The percentage of detractors is subtracted from the percentage of promoters resulting in the </a:t>
            </a:r>
            <a:r>
              <a:rPr lang="en-US" sz="1200" err="1">
                <a:effectLst/>
                <a:latin typeface="Univers" panose="020B0603020202030204" pitchFamily="34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eNPS</a:t>
            </a:r>
            <a:r>
              <a:rPr lang="en-US" sz="1200">
                <a:effectLst/>
                <a:latin typeface="Univers" panose="020B0603020202030204" pitchFamily="34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, measured on a scale of -100 to 100. </a:t>
            </a:r>
          </a:p>
          <a:p>
            <a:pPr marL="171450" marR="0" indent="-1714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>
                <a:effectLst/>
                <a:latin typeface="Univers" panose="020B0603020202030204" pitchFamily="34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The </a:t>
            </a:r>
            <a:r>
              <a:rPr lang="en-US" sz="1200" err="1">
                <a:effectLst/>
                <a:latin typeface="Univers" panose="020B0603020202030204" pitchFamily="34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eNPS</a:t>
            </a:r>
            <a:r>
              <a:rPr lang="en-US" sz="1200">
                <a:effectLst/>
                <a:latin typeface="Univers" panose="020B0603020202030204" pitchFamily="34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 for 2024 is -2.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Comparing this year’s NPS to last year’s requires a discussion because we used a different scale in our employee survey last year. </a:t>
            </a:r>
          </a:p>
          <a:p>
            <a:pPr marL="171450" marR="0" indent="-1714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>
              <a:effectLst/>
              <a:latin typeface="Univers" panose="020B0603020202030204" pitchFamily="34" charset="0"/>
              <a:ea typeface="Times New Roman" panose="02020603050405020304" pitchFamily="18" charset="0"/>
              <a:cs typeface="Microsoft Sans Serif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BCFDA-875E-B543-B61B-7BE86F07F8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673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We will now move on to introducing a new metric, the employee ownership composite index score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/>
              <a:t>As a reminder, the employee ownership composite index score came out of the November 2022 Leadership Team meeting with </a:t>
            </a:r>
            <a:r>
              <a:rPr lang="en-US" err="1"/>
              <a:t>TransPro</a:t>
            </a:r>
            <a:r>
              <a:rPr lang="en-US"/>
              <a:t>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/>
              <a:t>The Index score represents an average of the agree and strongly agree responses from six survey questions, which are intended to represent engagement, support, and safety.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/>
              <a:t>The benefits of using a composite index score are that it more accurately captures what employees value in their jobs versus a single metric that may not capture the expressed needs of the entire workforce.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15BBCFDA-875E-B543-B61B-7BE86F07F88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11601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8E690-4339-F820-AB0F-AE3668929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79C358-E5F3-478C-8A23-AA79C503A6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C1C2FE-385B-E97E-CA52-1B2931F362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/>
              <a:t>The 2025 employee ownership composite index score is 78%, an increase of 16% from 2023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/>
              <a:t>The next slide shows the data for each of the six 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484161-CD3D-46CD-50E8-D269F299F8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15BBCFDA-875E-B543-B61B-7BE86F07F88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54464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35DD-E94F-7323-425E-2E87ABF0C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F06F70-AD16-ED11-BCBB-760F1216BF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4FAFEE-16A5-7261-D217-27F46703D7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/>
              <a:t>The chart here shows the data that is averaged to calculate that score.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A14EF-776E-083E-B70D-6265980DAD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15BBCFDA-875E-B543-B61B-7BE86F07F88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16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94954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/>
              <a:t>Here you see the index score broken down by tenure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/>
              <a:t>Note the more closely grouped scores across tenure groups this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BCFDA-875E-B543-B61B-7BE86F07F88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432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Univers" panose="020B0603020202030204" pitchFamily="34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Also included in the survey were 17 prompts designed to measure employee sentiment regarding a variety of measures. </a:t>
            </a:r>
          </a:p>
          <a:p>
            <a:pPr marL="285750" marR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Univers" panose="020B0603020202030204" pitchFamily="34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The prompts were worded in the affirmative, and a favorable response to a given prompt is considered as “agree” or “strongly agree” for assessment purposes. </a:t>
            </a:r>
          </a:p>
          <a:p>
            <a:pPr marL="285750" marR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>
                <a:effectLst/>
                <a:latin typeface="Univers" panose="020B0603020202030204" pitchFamily="34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Generally, the majority of respondents responded favorably to all prompts save one.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BCFDA-875E-B543-B61B-7BE86F07F8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912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data represents the average of “agree” and “strongly agree” responses to all 17 positive/negative response questions</a:t>
            </a:r>
            <a:endParaRPr lang="en-US"/>
          </a:p>
          <a:p>
            <a:r>
              <a:rPr lang="en-US"/>
              <a:t>Treats me with respect received the most favorable rating.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BCFDA-875E-B543-B61B-7BE86F07F88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228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/>
              <a:t>Here are the contents of today’s presentation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/>
              <a:t>We will start by providing an introduction and high-level overview of the results.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/>
              <a:t>We will walk through the results of each survey question along with a comparison to 2023 data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/>
              <a:t>To most effectively communicate the results with all employees, a summarized version of this presentation is being prepared – we will review that timeline at the end of this presentation.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716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BCFDA-875E-B543-B61B-7BE86F07F88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7541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BCFDA-875E-B543-B61B-7BE86F07F88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5638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As Adequately informed improved, 3</a:t>
            </a:r>
            <a:r>
              <a:rPr lang="en-US" baseline="30000"/>
              <a:t>rd</a:t>
            </a:r>
            <a:r>
              <a:rPr lang="en-US"/>
              <a:t> lowest is replaced by frequent feedback.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Feeling safe from crime in the work environment remains the lowest rank, but still shows large improvement since 2023.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BCFDA-875E-B543-B61B-7BE86F07F88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7364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 defTabSz="465887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data represents the average of “agree” and “strongly agree” responses to all 17 positive/negative response questions for each tenure.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15BBCFDA-875E-B543-B61B-7BE86F07F88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23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01546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BCFDA-875E-B543-B61B-7BE86F07F8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01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E8240-57AA-98D9-9C92-0541E04E3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D26C54-5E00-3BA6-314F-B086FB10D5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9E1A3D-974F-35BD-C29D-8FE871F0C9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79% of all survey participants agree or strongly agree with this question regarding decisions that align with organizational values.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Represented appears to be an area of opportunity.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2BA6BF-3626-AA18-3D20-166ACF5877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BCFDA-875E-B543-B61B-7BE86F07F88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3074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77% of all survey participants agree or strongly agree they have resources to perform their duties.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Supervisors responded much more favorably than non-supervisors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Non-rep responded more favorably than rep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BCFDA-875E-B543-B61B-7BE86F07F88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1672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Five questions saw at least 5% improvement YoY.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Large difference between decisions that align and mission/vision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BCFDA-875E-B543-B61B-7BE86F07F88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1688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3113B-09BF-68F8-36B1-6AC740443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863F29-0150-BA95-6E18-CD6A7E9DA5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2D9F43-E0D9-A137-FCDA-8F0DB8183F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TEN questions saw at least 15% improvement in two years.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F3E00-5859-7A1B-8DF7-EDE06A0ED5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BCFDA-875E-B543-B61B-7BE86F07F88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2675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F0529-9779-6DDB-FE06-AACA05EA8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D90331-C60E-6A7A-CA0C-B0C6BEE6CC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9868C0-79B9-2D30-1D04-FD0D02510E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3D178-F7ED-FE33-C1FC-8C8A942F25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BCFDA-875E-B543-B61B-7BE86F07F88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52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All but one area showed improvements this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Both the composite and </a:t>
            </a:r>
            <a:r>
              <a:rPr lang="en-US" err="1"/>
              <a:t>eNPS</a:t>
            </a:r>
            <a:r>
              <a:rPr lang="en-US"/>
              <a:t> showed improvements as well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Key Drivers…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Tenure favorability flattened this year with a less pronounced difference in favorability by tenure.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8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Let’s review the scores as they relate to the Strategic Initiatives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BCFDA-875E-B543-B61B-7BE86F07F88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9554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BCFDA-875E-B543-B61B-7BE86F07F88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0241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76% now report feeling adequately informed. 20% move since 2023.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Supervisors once again responded more favorably than non-sup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FFFF00"/>
                </a:solidFill>
              </a:rPr>
              <a:t>Represented remain an opportunity area.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BCFDA-875E-B543-B61B-7BE86F07F88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6193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We will move on to another topic – satisfaction of internal services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We asked about seven internal services last year and added four more this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BCFDA-875E-B543-B61B-7BE86F07F88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6426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9E53B-2EC1-D0DC-E8D5-A9BFC97AA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EB9D0E-FC8D-02FB-92BE-BDD18AEBE8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C7411D-7019-E5D9-27C6-CD8A8C5FA3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84% now report planning to be with RTD in one year.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2403C-29E1-C0B7-47A9-726E1DAB6D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BCFDA-875E-B543-B61B-7BE86F07F8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6646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800" b="0" i="0" u="none" strike="noStrike" baseline="0">
              <a:latin typeface="Arial" panose="020B0604020202020204" pitchFamily="34" charset="0"/>
            </a:endParaRPr>
          </a:p>
          <a:p>
            <a:endParaRPr lang="en-US" sz="1800" b="0" i="0" u="none" strike="noStrike" baseline="0">
              <a:latin typeface="Arial" panose="020B0604020202020204" pitchFamily="34" charset="0"/>
            </a:endParaRPr>
          </a:p>
          <a:p>
            <a:endParaRPr lang="en-US" sz="1800" b="0" i="0" u="none" strike="noStrike" baseline="0">
              <a:latin typeface="Arial" panose="020B0604020202020204" pitchFamily="34" charset="0"/>
            </a:endParaRPr>
          </a:p>
          <a:p>
            <a:endParaRPr lang="en-US" sz="1800" b="0" i="0" u="none" strike="noStrike" baseline="0">
              <a:latin typeface="Arial" panose="020B0604020202020204" pitchFamily="34" charset="0"/>
            </a:endParaRPr>
          </a:p>
          <a:p>
            <a:endParaRPr lang="en-US" sz="1800" b="0" i="0" u="none" strike="noStrike" baseline="0">
              <a:latin typeface="Arial" panose="020B0604020202020204" pitchFamily="34" charset="0"/>
            </a:endParaRPr>
          </a:p>
          <a:p>
            <a:endParaRPr lang="en-US" sz="1800" b="0" i="0" u="none" strike="noStrike" baseline="0">
              <a:latin typeface="Arial" panose="020B0604020202020204" pitchFamily="34" charset="0"/>
            </a:endParaRPr>
          </a:p>
          <a:p>
            <a:endParaRPr lang="en-US" sz="1800" b="0" i="0" u="none" strike="noStrike" baseline="0">
              <a:latin typeface="Arial" panose="020B0604020202020204" pitchFamily="34" charset="0"/>
            </a:endParaRPr>
          </a:p>
          <a:p>
            <a:endParaRPr lang="en-US" sz="1800" b="0" i="0" u="none" strike="noStrike" baseline="0">
              <a:latin typeface="Arial" panose="020B0604020202020204" pitchFamily="34" charset="0"/>
            </a:endParaRPr>
          </a:p>
          <a:p>
            <a:endParaRPr lang="en-US" sz="1800" b="0" i="0" u="none" strike="noStrike" baseline="0">
              <a:latin typeface="Arial" panose="020B0604020202020204" pitchFamily="34" charset="0"/>
            </a:endParaRPr>
          </a:p>
          <a:p>
            <a:endParaRPr lang="en-US" sz="1800" b="0" i="0" u="none" strike="noStrike" baseline="0">
              <a:latin typeface="Arial" panose="020B0604020202020204" pitchFamily="34" charset="0"/>
            </a:endParaRPr>
          </a:p>
          <a:p>
            <a:endParaRPr lang="en-US" sz="1800" b="0" i="0" u="none" strike="noStrike" baseline="0">
              <a:latin typeface="Arial" panose="020B0604020202020204" pitchFamily="34" charset="0"/>
            </a:endParaRPr>
          </a:p>
          <a:p>
            <a:endParaRPr lang="en-US" sz="1800" b="0" i="0" u="none" strike="noStrike" baseline="0">
              <a:latin typeface="Arial" panose="020B0604020202020204" pitchFamily="34" charset="0"/>
            </a:endParaRPr>
          </a:p>
          <a:p>
            <a:endParaRPr lang="en-US" sz="1800" b="0" i="0" u="none" strike="noStrike" baseline="0">
              <a:latin typeface="Arial" panose="020B0604020202020204" pitchFamily="34" charset="0"/>
            </a:endParaRPr>
          </a:p>
          <a:p>
            <a:endParaRPr lang="en-US" sz="1800" b="0" i="0" u="none" strike="noStrike" baseline="0">
              <a:latin typeface="Arial" panose="020B0604020202020204" pitchFamily="34" charset="0"/>
            </a:endParaRPr>
          </a:p>
          <a:p>
            <a:r>
              <a:rPr lang="en-US" sz="1800" b="0" i="0" u="none" strike="noStrike" baseline="0">
                <a:solidFill>
                  <a:schemeClr val="tx1"/>
                </a:solidFill>
                <a:latin typeface="Arial" panose="020B0604020202020204" pitchFamily="34" charset="0"/>
              </a:rPr>
              <a:t>“</a:t>
            </a:r>
            <a:r>
              <a:rPr lang="en-US" sz="1800" b="0" i="0" u="none" strike="noStrike" baseline="0">
                <a:solidFill>
                  <a:srgbClr val="212121"/>
                </a:solidFill>
                <a:latin typeface="Arial" panose="020B0604020202020204" pitchFamily="34" charset="0"/>
              </a:rPr>
              <a:t>When thinking about things that make you want to stay in a job or with an employer, which of the following are most important to you?”</a:t>
            </a: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Last year Compensation was far above other items for reasons for staying.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Work hours and schedules were a distant second.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BCFDA-875E-B543-B61B-7BE86F07F8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363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FD06E-5DEE-F368-228B-3039F6CE8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F7AF23-C398-6B2D-38CB-56D89DC672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48316D-3CD5-90F0-5DF5-1D89538B6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Compensation became less of a focus this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Work hours remained the same while tools and equipment became an increased focus.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77A03-2E1E-041F-85DC-DD33C09804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BCFDA-875E-B543-B61B-7BE86F07F8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8497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BCFDA-875E-B543-B61B-7BE86F07F8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8187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BCFDA-875E-B543-B61B-7BE86F07F8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9274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We will move on to another topic – satisfaction of internal services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We asked about seven internal services last year and added four more this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BCFDA-875E-B543-B61B-7BE86F07F88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856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We’ll start with some background information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15BBCFDA-875E-B543-B61B-7BE86F07F88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112359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70%of all survey participants agree or strongly agree they feel safe from crime in the work environment. A 32% gain since 2023.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Represented remains an opportunity area.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BCFDA-875E-B543-B61B-7BE86F07F88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432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4F763-C414-0D93-CCD9-63584B1A6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D4134A-8B96-6092-E017-7A2B8C20BF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1B8B9E-EFEC-067C-9F18-77C5EB58EF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11BDD-8E11-2777-C8F6-C0D208FE26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BCFDA-875E-B543-B61B-7BE86F07F8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5745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7008D-A4A1-DD22-8658-687AA5DDD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F92CD9-39EC-92A7-DF25-45E019895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FD18C5-B1FB-133C-3560-D9B3D78518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All but one area showed improvements this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Both the composite and </a:t>
            </a:r>
            <a:r>
              <a:rPr lang="en-US" err="1"/>
              <a:t>eNPS</a:t>
            </a:r>
            <a:r>
              <a:rPr lang="en-US"/>
              <a:t> showed improvements as well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Key Drivers…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Tenure favorability flattened this year with a less pronounced difference in favorability by tenure.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3D511-155B-693D-D9A5-919C275871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449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18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EAC67-47DD-D734-E89B-2A69A13CE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8E6C12-042B-96DD-6252-E593E41CF5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FD7914-D191-F6DA-68C2-B9DFF99F41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All but one area showed improvements this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Both the composite and </a:t>
            </a:r>
            <a:r>
              <a:rPr lang="en-US" err="1"/>
              <a:t>eNPS</a:t>
            </a:r>
            <a:r>
              <a:rPr lang="en-US"/>
              <a:t> showed improvements as well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Key Drivers…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Tenure favorability flattened this year with a less pronounced difference in favorability by tenure.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5334D-4E67-83E7-AD9A-BF80DC1719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82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71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/>
              <a:t>Retention related questions had level of satisfaction for all 10 this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BCFDA-875E-B543-B61B-7BE86F07F8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555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51627-82AB-DC67-89C4-B5AADC068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987658-7CEF-4F0F-11E4-97590A89C1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408B4C-A125-53A1-9790-DC8AE51521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C2961B-5D0E-8FBE-E3BC-9E2616E406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13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/>
              <a:t>This chart shows participation from the perspective of all surveys submitted</a:t>
            </a:r>
          </a:p>
          <a:p>
            <a:endParaRPr lang="en-US"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“Other” encompasses: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“Prefer not to say”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“Not listed”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Skipped question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914400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54CDD757-23D3-41AC-ABB7-509B70C135C9}" type="datetime4">
              <a:rPr lang="en-US" smtClean="0"/>
              <a:t>May 28, 2025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3211166-9270-0F48-A56E-1478E95553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648130"/>
            <a:ext cx="1587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0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no logo -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  <a:noFill/>
        </p:spPr>
        <p:txBody>
          <a:bodyPr anchor="b"/>
          <a:lstStyle>
            <a:lvl1pPr algn="l">
              <a:defRPr sz="60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D022FEC9-F5A0-4A51-B5EA-393E85D01930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5A07F95-4566-AF41-88E6-14C0AFBA9D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300" y="647700"/>
            <a:ext cx="1587500" cy="15875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Drag and Drop Icon – White Only</a:t>
            </a:r>
          </a:p>
        </p:txBody>
      </p:sp>
    </p:spTree>
    <p:extLst>
      <p:ext uri="{BB962C8B-B14F-4D97-AF65-F5344CB8AC3E}">
        <p14:creationId xmlns:p14="http://schemas.microsoft.com/office/powerpoint/2010/main" val="21320481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imeline Begin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28CDCD-1519-1045-B686-5132F548F3EE}"/>
              </a:ext>
            </a:extLst>
          </p:cNvPr>
          <p:cNvCxnSpPr>
            <a:cxnSpLocks/>
          </p:cNvCxnSpPr>
          <p:nvPr userDrawn="1"/>
        </p:nvCxnSpPr>
        <p:spPr>
          <a:xfrm>
            <a:off x="4308389" y="2599679"/>
            <a:ext cx="0" cy="425832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5BD3AA-2A41-1248-8768-748752CE1E4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75089" y="2783368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9476E8FA-8EE2-5348-AFE7-1676A291CAA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575089" y="4696913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sz="18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807980-3DBA-B942-AD90-280CD786ED20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4511EE13-1904-A746-974B-A91EA07A7087}" type="datetime4">
              <a:rPr lang="en-US" smtClean="0"/>
              <a:t>May 28, 2025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21BE8-BD32-5342-80B3-2A73A51BA397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DFDBA-ED94-9C4C-945E-B1EBFB826E0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27E75AF-03A5-6749-9133-075E9A1CCC8E}"/>
              </a:ext>
            </a:extLst>
          </p:cNvPr>
          <p:cNvCxnSpPr/>
          <p:nvPr userDrawn="1"/>
        </p:nvCxnSpPr>
        <p:spPr>
          <a:xfrm>
            <a:off x="1878052" y="2599679"/>
            <a:ext cx="244148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B716960-4137-EF43-963A-990267B5B73F}"/>
              </a:ext>
            </a:extLst>
          </p:cNvPr>
          <p:cNvCxnSpPr/>
          <p:nvPr userDrawn="1"/>
        </p:nvCxnSpPr>
        <p:spPr>
          <a:xfrm>
            <a:off x="4175035" y="3428025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7B7A472-E8AB-C945-9C28-B53FBD901A58}"/>
              </a:ext>
            </a:extLst>
          </p:cNvPr>
          <p:cNvCxnSpPr/>
          <p:nvPr userDrawn="1"/>
        </p:nvCxnSpPr>
        <p:spPr>
          <a:xfrm>
            <a:off x="4175035" y="5347788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C2546E82-7261-CF4A-9083-3CB79D259A7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054404" y="3304095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E1015354-1F26-BC46-BFD4-E86B807A34E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054404" y="5222255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A193125E-BB35-FF40-BD1E-F6E93D9965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9813582" cy="689613"/>
          </a:xfrm>
        </p:spPr>
        <p:txBody>
          <a:bodyPr/>
          <a:lstStyle>
            <a:lvl1pPr marL="0"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13122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28CDCD-1519-1045-B686-5132F548F3EE}"/>
              </a:ext>
            </a:extLst>
          </p:cNvPr>
          <p:cNvCxnSpPr>
            <a:cxnSpLocks/>
          </p:cNvCxnSpPr>
          <p:nvPr userDrawn="1"/>
        </p:nvCxnSpPr>
        <p:spPr>
          <a:xfrm>
            <a:off x="4308389" y="0"/>
            <a:ext cx="0" cy="685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F7CEF9-A06E-EB4F-8269-42E11EB5A9CA}"/>
              </a:ext>
            </a:extLst>
          </p:cNvPr>
          <p:cNvCxnSpPr/>
          <p:nvPr userDrawn="1"/>
        </p:nvCxnSpPr>
        <p:spPr>
          <a:xfrm>
            <a:off x="4175035" y="3428025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0B023E-8D37-3149-BE1C-CAD207CF5F16}"/>
              </a:ext>
            </a:extLst>
          </p:cNvPr>
          <p:cNvCxnSpPr/>
          <p:nvPr userDrawn="1"/>
        </p:nvCxnSpPr>
        <p:spPr>
          <a:xfrm>
            <a:off x="4175035" y="5347788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66FBEA42-134F-E046-B205-95C3C131D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54404" y="3308172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AA6C8AB8-E28A-3147-94FF-928FEFF71D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54404" y="5222255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5BD3AA-2A41-1248-8768-748752CE1E4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75086" y="2777150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9476E8FA-8EE2-5348-AFE7-1676A291CAA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575085" y="4697092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sz="18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2B9DE6E-B6E5-F546-A858-35AAF3B7D9E0}"/>
              </a:ext>
            </a:extLst>
          </p:cNvPr>
          <p:cNvCxnSpPr/>
          <p:nvPr userDrawn="1"/>
        </p:nvCxnSpPr>
        <p:spPr>
          <a:xfrm>
            <a:off x="4175039" y="1509402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06F6698B-992A-2A4D-AC71-386D1BB781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54404" y="1377640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58247D0-FCA1-A547-A615-834CB67655C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575085" y="859158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C98D4A-1685-6443-9CC7-22DD63609E7B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189ACDB9-675C-1044-A6B0-395CAFE057C4}" type="datetime4">
              <a:rPr lang="en-US" smtClean="0"/>
              <a:t>May 28, 2025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9A5E4B-AAD1-9B4E-906F-17CD652030C9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918C7-3A5B-D143-9F90-FE82C3437CA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2020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28CDCD-1519-1045-B686-5132F548F3EE}"/>
              </a:ext>
            </a:extLst>
          </p:cNvPr>
          <p:cNvCxnSpPr>
            <a:cxnSpLocks/>
          </p:cNvCxnSpPr>
          <p:nvPr userDrawn="1"/>
        </p:nvCxnSpPr>
        <p:spPr>
          <a:xfrm>
            <a:off x="4308389" y="0"/>
            <a:ext cx="0" cy="53477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F7CEF9-A06E-EB4F-8269-42E11EB5A9CA}"/>
              </a:ext>
            </a:extLst>
          </p:cNvPr>
          <p:cNvCxnSpPr/>
          <p:nvPr userDrawn="1"/>
        </p:nvCxnSpPr>
        <p:spPr>
          <a:xfrm>
            <a:off x="4175035" y="3428025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0B023E-8D37-3149-BE1C-CAD207CF5F16}"/>
              </a:ext>
            </a:extLst>
          </p:cNvPr>
          <p:cNvCxnSpPr>
            <a:cxnSpLocks/>
          </p:cNvCxnSpPr>
          <p:nvPr userDrawn="1"/>
        </p:nvCxnSpPr>
        <p:spPr>
          <a:xfrm>
            <a:off x="1880863" y="5347788"/>
            <a:ext cx="24414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66FBEA42-134F-E046-B205-95C3C131D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54404" y="3308172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AA6C8AB8-E28A-3147-94FF-928FEFF71D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80863" y="5491459"/>
            <a:ext cx="2120631" cy="263525"/>
          </a:xfrm>
        </p:spPr>
        <p:txBody>
          <a:bodyPr/>
          <a:lstStyle>
            <a:lvl1pPr marL="0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END TIMELINE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5BD3AA-2A41-1248-8768-748752CE1E4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75086" y="2777150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2B9DE6E-B6E5-F546-A858-35AAF3B7D9E0}"/>
              </a:ext>
            </a:extLst>
          </p:cNvPr>
          <p:cNvCxnSpPr/>
          <p:nvPr userDrawn="1"/>
        </p:nvCxnSpPr>
        <p:spPr>
          <a:xfrm>
            <a:off x="4175039" y="1509402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06F6698B-992A-2A4D-AC71-386D1BB781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54404" y="1377640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58247D0-FCA1-A547-A615-834CB67655C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575085" y="859158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4EDEE3-F8B2-FA4A-A24F-05F82B621118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A44D27BF-04F5-D545-BAAD-A4550D0AA083}" type="datetime4">
              <a:rPr lang="en-US" smtClean="0"/>
              <a:t>May 28, 2025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D4874F-B3E6-DC4B-B2FA-E479595C6245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2936B2-8E51-214A-ADAC-F28ACCD7B380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929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3A127057-960C-4947-9399-F3084D7DDAA9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02D446A-9A51-FF4F-8927-FF45BCE946A5}"/>
              </a:ext>
            </a:extLst>
          </p:cNvPr>
          <p:cNvSpPr txBox="1">
            <a:spLocks/>
          </p:cNvSpPr>
          <p:nvPr userDrawn="1"/>
        </p:nvSpPr>
        <p:spPr>
          <a:xfrm>
            <a:off x="622300" y="2721136"/>
            <a:ext cx="7359327" cy="1630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ln>
                  <a:noFill/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61441850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mount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5D1591C4-2339-2148-8ECF-E0D643F599B2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4AE2E5-C32B-D944-9516-2D76949B4BDA}"/>
              </a:ext>
            </a:extLst>
          </p:cNvPr>
          <p:cNvSpPr txBox="1">
            <a:spLocks/>
          </p:cNvSpPr>
          <p:nvPr userDrawn="1"/>
        </p:nvSpPr>
        <p:spPr>
          <a:xfrm>
            <a:off x="622300" y="993831"/>
            <a:ext cx="7359327" cy="179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>
                <a:solidFill>
                  <a:schemeClr val="accent1"/>
                </a:solidFill>
              </a:rPr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23441636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.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F07C3AD2-30FC-DF40-950D-E2ACE96B8AAB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4AE2E5-C32B-D944-9516-2D76949B4BDA}"/>
              </a:ext>
            </a:extLst>
          </p:cNvPr>
          <p:cNvSpPr txBox="1">
            <a:spLocks/>
          </p:cNvSpPr>
          <p:nvPr userDrawn="1"/>
        </p:nvSpPr>
        <p:spPr>
          <a:xfrm>
            <a:off x="622300" y="2587041"/>
            <a:ext cx="7359327" cy="179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/>
              <a:t>Thank you.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3556BD-E5E3-F14C-9186-4B1EEE5C87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647700"/>
            <a:ext cx="1587500" cy="15875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8CFB39D-1E76-A248-AC95-222F55FEAA33}"/>
              </a:ext>
            </a:extLst>
          </p:cNvPr>
          <p:cNvSpPr txBox="1">
            <a:spLocks/>
          </p:cNvSpPr>
          <p:nvPr userDrawn="1"/>
        </p:nvSpPr>
        <p:spPr>
          <a:xfrm>
            <a:off x="622300" y="4367596"/>
            <a:ext cx="7359327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1800" b="0" err="1"/>
              <a:t>rtd-denver.com</a:t>
            </a:r>
            <a:endParaRPr lang="en-US" sz="1800" b="0"/>
          </a:p>
        </p:txBody>
      </p:sp>
    </p:spTree>
    <p:extLst>
      <p:ext uri="{BB962C8B-B14F-4D97-AF65-F5344CB8AC3E}">
        <p14:creationId xmlns:p14="http://schemas.microsoft.com/office/powerpoint/2010/main" val="182125170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- mount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7213922-ED55-4E4E-BAC5-EC69CB18E8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17292" y="3626602"/>
            <a:ext cx="8067384" cy="33088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24AE2E5-C32B-D944-9516-2D76949B4BDA}"/>
              </a:ext>
            </a:extLst>
          </p:cNvPr>
          <p:cNvSpPr txBox="1">
            <a:spLocks/>
          </p:cNvSpPr>
          <p:nvPr userDrawn="1"/>
        </p:nvSpPr>
        <p:spPr>
          <a:xfrm>
            <a:off x="622300" y="993831"/>
            <a:ext cx="7359327" cy="179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>
                <a:solidFill>
                  <a:schemeClr val="accent1"/>
                </a:solidFill>
              </a:rPr>
              <a:t>We Make Lives Better Through Connections.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CFB39D-1E76-A248-AC95-222F55FEAA33}"/>
              </a:ext>
            </a:extLst>
          </p:cNvPr>
          <p:cNvSpPr txBox="1">
            <a:spLocks/>
          </p:cNvSpPr>
          <p:nvPr userDrawn="1"/>
        </p:nvSpPr>
        <p:spPr>
          <a:xfrm>
            <a:off x="593671" y="6356350"/>
            <a:ext cx="3816119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sz="1800" b="0" err="1">
                <a:solidFill>
                  <a:schemeClr val="tx1"/>
                </a:solidFill>
              </a:rPr>
              <a:t>rtd-denver.com</a:t>
            </a:r>
            <a:endParaRPr lang="en-US" sz="1800" b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7201DD-E525-984F-AF8F-FF24014B0F25}"/>
              </a:ext>
            </a:extLst>
          </p:cNvPr>
          <p:cNvSpPr/>
          <p:nvPr userDrawn="1"/>
        </p:nvSpPr>
        <p:spPr>
          <a:xfrm>
            <a:off x="740566" y="2928939"/>
            <a:ext cx="7088983" cy="1353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386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mount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7213922-ED55-4E4E-BAC5-EC69CB18E8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17292" y="3626602"/>
            <a:ext cx="8067384" cy="33088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24AE2E5-C32B-D944-9516-2D76949B4BDA}"/>
              </a:ext>
            </a:extLst>
          </p:cNvPr>
          <p:cNvSpPr txBox="1">
            <a:spLocks/>
          </p:cNvSpPr>
          <p:nvPr userDrawn="1"/>
        </p:nvSpPr>
        <p:spPr>
          <a:xfrm>
            <a:off x="622300" y="993831"/>
            <a:ext cx="7359327" cy="179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>
                <a:solidFill>
                  <a:schemeClr val="accent1"/>
                </a:solidFill>
              </a:rPr>
              <a:t>Thank you.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CFB39D-1E76-A248-AC95-222F55FEAA33}"/>
              </a:ext>
            </a:extLst>
          </p:cNvPr>
          <p:cNvSpPr txBox="1">
            <a:spLocks/>
          </p:cNvSpPr>
          <p:nvPr userDrawn="1"/>
        </p:nvSpPr>
        <p:spPr>
          <a:xfrm>
            <a:off x="593671" y="6356350"/>
            <a:ext cx="3816119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sz="1800" b="0" err="1">
                <a:solidFill>
                  <a:schemeClr val="tx1"/>
                </a:solidFill>
              </a:rPr>
              <a:t>rtd-denver.com</a:t>
            </a:r>
            <a:endParaRPr lang="en-US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209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14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no logo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  <a:noFill/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D48BEE1C-FB3F-4E12-B7C7-D954440A8CBF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5A07F95-4566-AF41-88E6-14C0AFBA9D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300" y="647700"/>
            <a:ext cx="1587500" cy="15875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Drag and Drop Icon – White Only</a:t>
            </a:r>
          </a:p>
        </p:txBody>
      </p:sp>
    </p:spTree>
    <p:extLst>
      <p:ext uri="{BB962C8B-B14F-4D97-AF65-F5344CB8AC3E}">
        <p14:creationId xmlns:p14="http://schemas.microsoft.com/office/powerpoint/2010/main" val="3589320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no logo -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  <a:noFill/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453EAFCC-0CFA-495F-B2D9-B382701A8BA5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5A07F95-4566-AF41-88E6-14C0AFBA9D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300" y="647700"/>
            <a:ext cx="1587500" cy="15875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Drag and Drop Icon – Black Only</a:t>
            </a:r>
          </a:p>
        </p:txBody>
      </p:sp>
    </p:spTree>
    <p:extLst>
      <p:ext uri="{BB962C8B-B14F-4D97-AF65-F5344CB8AC3E}">
        <p14:creationId xmlns:p14="http://schemas.microsoft.com/office/powerpoint/2010/main" val="2442591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train 1">
    <p:bg>
      <p:bgPr>
        <a:blipFill dpi="0" rotWithShape="1">
          <a:blip r:embed="rId2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925AAA3C-61F7-40B4-A6FE-F034F5190EC0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06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train 2"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014FD6F3-E388-45D8-900E-E6779099FEF3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8232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71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train 3"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7D62580A-2351-46E5-89C9-7DC3CC4F1E68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1650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47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train 4">
    <p:bg>
      <p:bgPr>
        <a:blipFill dpi="0" rotWithShape="1">
          <a:blip r:embed="rId2" cstate="email">
            <a:alphaModFix amt="8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F5C2C931-FCAE-4A5D-8E56-9029D996F07E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28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train 5"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3505EF22-20B2-45DC-934D-7B848BBC9A56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33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train 6">
    <p:bg>
      <p:bgPr>
        <a:blipFill dpi="0" rotWithShape="1">
          <a:blip r:embed="rId2" cstate="email">
            <a:alphaModFix amt="9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747804D4-2495-45D8-8BF5-286F308CDF8B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26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bus 1">
    <p:bg>
      <p:bgPr>
        <a:blipFill dpi="0" rotWithShape="1">
          <a:blip r:embed="rId2" cstate="email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4314CBC9-C4CB-4549-9AF2-7CEFEE2FAAF5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08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914400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BE603387-919C-4067-91FD-2ADDB6FA7356}" type="datetime4">
              <a:rPr lang="en-US" smtClean="0"/>
              <a:t>May 28, 2025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3211166-9270-0F48-A56E-1478E95553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648130"/>
            <a:ext cx="1587500" cy="1587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70F39B2-3BE4-4AA2-5ECA-9AF6260A6B42}"/>
              </a:ext>
            </a:extLst>
          </p:cNvPr>
          <p:cNvSpPr/>
          <p:nvPr userDrawn="1"/>
        </p:nvSpPr>
        <p:spPr>
          <a:xfrm>
            <a:off x="2372396" y="1715743"/>
            <a:ext cx="2071043" cy="103584"/>
          </a:xfrm>
          <a:prstGeom prst="rect">
            <a:avLst/>
          </a:prstGeom>
          <a:solidFill>
            <a:srgbClr val="E31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0DFBDC-DE0A-F46B-EDE5-E10489B0EEC3}"/>
              </a:ext>
            </a:extLst>
          </p:cNvPr>
          <p:cNvSpPr txBox="1"/>
          <p:nvPr userDrawn="1"/>
        </p:nvSpPr>
        <p:spPr>
          <a:xfrm>
            <a:off x="2294891" y="1156216"/>
            <a:ext cx="22365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>
                <a:solidFill>
                  <a:srgbClr val="E318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make lives better</a:t>
            </a:r>
          </a:p>
          <a:p>
            <a:r>
              <a:rPr lang="en-US" sz="1500" b="1">
                <a:solidFill>
                  <a:srgbClr val="E318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connections.</a:t>
            </a:r>
          </a:p>
        </p:txBody>
      </p:sp>
    </p:spTree>
    <p:extLst>
      <p:ext uri="{BB962C8B-B14F-4D97-AF65-F5344CB8AC3E}">
        <p14:creationId xmlns:p14="http://schemas.microsoft.com/office/powerpoint/2010/main" val="281612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bus 2">
    <p:bg>
      <p:bgPr>
        <a:blipFill dpi="0" rotWithShape="1">
          <a:blip r:embed="rId2" cstate="screen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C9BDBD1C-6007-45AC-A3FC-A0A2EF918540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16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bus 3">
    <p:bg>
      <p:bgPr>
        <a:blipFill dpi="0" rotWithShape="1">
          <a:blip r:embed="rId2" cstate="screen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472FF856-DDF7-4138-9F24-B7CEC3218FDF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08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bus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E87C0FAA-DCDE-4E31-AA1F-E431E5DCB0FD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62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Slide - bus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AC733D5C-61B1-4586-ADC6-64D34DB494AE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66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bus 5">
    <p:bg>
      <p:bgPr>
        <a:blipFill dpi="0" rotWithShape="1">
          <a:blip r:embed="rId2" cstate="email">
            <a:alphaModFix amt="9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75DE21D5-8C07-4FCA-95FE-C09B6B60F37C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945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infrastructure 1">
    <p:bg>
      <p:bgPr>
        <a:blipFill dpi="0" rotWithShape="1">
          <a:blip r:embed="rId2" cstate="email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72A9AC7C-F336-4DA6-8342-B6F228729219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67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infrastructure 2">
    <p:bg>
      <p:bgPr>
        <a:blipFill dpi="0" rotWithShape="1">
          <a:blip r:embed="rId2" cstate="email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E27FD515-12A6-4BC3-A440-AFB31DC16FAB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91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infrastructure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C0C2BB92-7F26-467A-BBE7-30D4CF8ECD39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4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663F36-032F-9446-80A3-2701CB57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A1BA-C70B-416F-BD8D-569644596E72}" type="datetime4">
              <a:rPr lang="en-US" smtClean="0"/>
              <a:t>May 28, 2025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 useBgFill="1">
        <p:nvSpPr>
          <p:cNvPr id="7" name="Picture Placeholder 6">
            <a:extLst>
              <a:ext uri="{FF2B5EF4-FFF2-40B4-BE49-F238E27FC236}">
                <a16:creationId xmlns:a16="http://schemas.microsoft.com/office/drawing/2014/main" id="{5F74C1B1-83AB-C34C-9002-ED4F91FA482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and Drop Photo</a:t>
            </a:r>
          </a:p>
        </p:txBody>
      </p:sp>
    </p:spTree>
    <p:extLst>
      <p:ext uri="{BB962C8B-B14F-4D97-AF65-F5344CB8AC3E}">
        <p14:creationId xmlns:p14="http://schemas.microsoft.com/office/powerpoint/2010/main" val="34958581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10216450" cy="4559402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/>
              </a:buClr>
              <a:buSzPct val="150000"/>
              <a:defRPr/>
            </a:lvl1pPr>
            <a:lvl2pPr>
              <a:lnSpc>
                <a:spcPct val="100000"/>
              </a:lnSpc>
              <a:buClr>
                <a:schemeClr val="accent1"/>
              </a:buClr>
              <a:buSzPct val="150000"/>
              <a:defRPr/>
            </a:lvl2pPr>
            <a:lvl3pPr>
              <a:lnSpc>
                <a:spcPct val="100000"/>
              </a:lnSpc>
              <a:buClr>
                <a:schemeClr val="accent1"/>
              </a:buClr>
              <a:buSzPct val="150000"/>
              <a:defRPr/>
            </a:lvl3pPr>
            <a:lvl4pPr>
              <a:lnSpc>
                <a:spcPct val="100000"/>
              </a:lnSpc>
              <a:buClr>
                <a:schemeClr val="accent1"/>
              </a:buClr>
              <a:buSzPct val="150000"/>
              <a:defRPr/>
            </a:lvl4pPr>
            <a:lvl5pPr>
              <a:lnSpc>
                <a:spcPct val="100000"/>
              </a:lnSpc>
              <a:buClr>
                <a:schemeClr val="accent1"/>
              </a:buClr>
              <a:buSzPct val="150000"/>
              <a:defRPr sz="1200"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A2B82-A0F6-F04E-B753-CD1A74DDE7D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E82E2C9-5137-4AF7-A0E2-81180CA69336}" type="datetime4">
              <a:rPr lang="en-US" smtClean="0"/>
              <a:t>May 28, 2025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588EB5-D554-6D4E-9830-E9C44C91CE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1E7BA-2F9E-424D-BFD4-AF6E251976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78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AC7E399E-FCBE-492D-9D36-7FC8B013E963}" type="datetime4">
              <a:rPr lang="en-US" smtClean="0"/>
              <a:t>May 28, 2025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3211166-9270-0F48-A56E-1478E95553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648130"/>
            <a:ext cx="1587500" cy="1587500"/>
          </a:xfrm>
          <a:prstGeom prst="rect">
            <a:avLst/>
          </a:prstGeom>
        </p:spPr>
      </p:pic>
      <p:sp useBgFill="1">
        <p:nvSpPr>
          <p:cNvPr id="6" name="Picture Placeholder 5">
            <a:extLst>
              <a:ext uri="{FF2B5EF4-FFF2-40B4-BE49-F238E27FC236}">
                <a16:creationId xmlns:a16="http://schemas.microsoft.com/office/drawing/2014/main" id="{031952AA-BFDD-E04D-90EE-D345E637981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79518" y="648130"/>
            <a:ext cx="3546475" cy="5539151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/>
              <a:t>Drag and Drop Photo </a:t>
            </a:r>
          </a:p>
        </p:txBody>
      </p:sp>
    </p:spTree>
    <p:extLst>
      <p:ext uri="{BB962C8B-B14F-4D97-AF65-F5344CB8AC3E}">
        <p14:creationId xmlns:p14="http://schemas.microsoft.com/office/powerpoint/2010/main" val="1992775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10216450" cy="4559402"/>
          </a:xfrm>
        </p:spPr>
        <p:txBody>
          <a:bodyPr/>
          <a:lstStyle>
            <a:lvl1pPr>
              <a:buClr>
                <a:schemeClr val="bg1"/>
              </a:buClr>
              <a:buSzPct val="150000"/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SzPct val="150000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5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SzPct val="150000"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SzPct val="150000"/>
              <a:defRPr sz="12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A2B82-A0F6-F04E-B753-CD1A74DDE7D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1CFE793-C7B8-4862-8F67-C0D7ED457BFA}" type="datetime4">
              <a:rPr lang="en-US" smtClean="0"/>
              <a:t>May 28, 2025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588EB5-D554-6D4E-9830-E9C44C91CE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1E7BA-2F9E-424D-BFD4-AF6E251976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4804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Photo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6804025" cy="455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420ABD3F-63FF-7E4D-A6DC-FEF8048760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15064" y="1796948"/>
            <a:ext cx="4089400" cy="4559402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D2E47-3D5D-0B45-848D-19A628D8359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805697B-22BD-446A-B08A-431582FD8712}" type="datetime4">
              <a:rPr lang="en-US" smtClean="0"/>
              <a:t>May 28, 2025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7264A-74EE-4B4B-8A1C-E3DFA30315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CA727-7635-3A46-BD5F-CBA9F397CF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4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Text + Photo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3E1FDD-E47A-024C-BF30-88EC7C1B988D}"/>
              </a:ext>
            </a:extLst>
          </p:cNvPr>
          <p:cNvSpPr/>
          <p:nvPr userDrawn="1"/>
        </p:nvSpPr>
        <p:spPr>
          <a:xfrm>
            <a:off x="7646258" y="2074150"/>
            <a:ext cx="4364063" cy="404505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698844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9" y="1796948"/>
            <a:ext cx="6689294" cy="455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420ABD3F-63FF-7E4D-A6DC-FEF8048760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49519" y="1772847"/>
            <a:ext cx="4355451" cy="4045058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D2E47-3D5D-0B45-848D-19A628D8359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D99871B-9710-4724-9DD9-6D73B3E64C7E}" type="datetime4">
              <a:rPr lang="en-US" smtClean="0"/>
              <a:t>May 28, 2025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7264A-74EE-4B4B-8A1C-E3DFA30315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CA727-7635-3A46-BD5F-CBA9F397CF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3555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 + 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27600" y="1796948"/>
            <a:ext cx="6804025" cy="455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420ABD3F-63FF-7E4D-A6DC-FEF8048760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0408" y="1796948"/>
            <a:ext cx="4089400" cy="4559402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D2E47-3D5D-0B45-848D-19A628D8359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F5BDFE6-3861-468C-AFF0-4478CED45D3B}" type="datetime4">
              <a:rPr lang="en-US" smtClean="0"/>
              <a:t>May 28, 2025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7264A-74EE-4B4B-8A1C-E3DFA30315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CA727-7635-3A46-BD5F-CBA9F397CF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191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L + Title +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830" y="210142"/>
            <a:ext cx="4114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7803464" y="1463219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1497" y="1796948"/>
            <a:ext cx="4157133" cy="455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420ABD3F-63FF-7E4D-A6DC-FEF8048760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7482167" cy="6858000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D2E47-3D5D-0B45-848D-19A628D8359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AB3EC83-A695-4152-AD6D-002199E6EAED}" type="datetime4">
              <a:rPr lang="en-US" smtClean="0"/>
              <a:t>May 28, 2025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7264A-74EE-4B4B-8A1C-E3DFA30315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CA727-7635-3A46-BD5F-CBA9F397CF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2408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L + Title + Text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830" y="210142"/>
            <a:ext cx="41148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7803464" y="1463219"/>
            <a:ext cx="2433234" cy="92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1497" y="1796948"/>
            <a:ext cx="4157133" cy="4559402"/>
          </a:xfrm>
          <a:noFill/>
        </p:spPr>
        <p:txBody>
          <a:bodyPr/>
          <a:lstStyle>
            <a:lvl1pPr marL="285750" indent="-285750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1pPr>
            <a:lvl2pPr marL="742950" indent="-285750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2pPr>
            <a:lvl3pPr marL="1200150" indent="-285750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 marL="1543050" indent="-171450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4pPr>
            <a:lvl5pPr marL="2000250" indent="-171450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420ABD3F-63FF-7E4D-A6DC-FEF8048760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7482167" cy="6858000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D2E47-3D5D-0B45-848D-19A628D8359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0159102-5AAE-4849-9819-69A91E40A37A}" type="datetime4">
              <a:rPr lang="en-US" smtClean="0"/>
              <a:t>May 28, 2025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7264A-74EE-4B4B-8A1C-E3DFA30315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CA727-7635-3A46-BD5F-CBA9F397CF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594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2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6804025" cy="455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 useBgFill="1">
        <p:nvSpPr>
          <p:cNvPr id="6" name="Picture Placeholder 2">
            <a:extLst>
              <a:ext uri="{FF2B5EF4-FFF2-40B4-BE49-F238E27FC236}">
                <a16:creationId xmlns:a16="http://schemas.microsoft.com/office/drawing/2014/main" id="{21CCB728-1A89-574A-BD1E-1F7CABD70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15064" y="4249315"/>
            <a:ext cx="4089400" cy="2107035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DB09AF-8F07-704F-928F-33260AD72A1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E38D473-7D89-4443-A575-F8FFAD7DD108}" type="datetime4">
              <a:rPr lang="en-US" smtClean="0"/>
              <a:t>May 28, 2025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CD5D1F-DB1F-2F41-8740-D69775DA272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4B868F-E994-1746-A970-7E4E7D63445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 useBgFill="1">
        <p:nvSpPr>
          <p:cNvPr id="11" name="Picture Placeholder 2">
            <a:extLst>
              <a:ext uri="{FF2B5EF4-FFF2-40B4-BE49-F238E27FC236}">
                <a16:creationId xmlns:a16="http://schemas.microsoft.com/office/drawing/2014/main" id="{13BCC5A4-2CA6-CC4C-AD68-9EAA89CCC5A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15064" y="1818349"/>
            <a:ext cx="4089400" cy="2107035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/>
              <a:t>Drag and Drop Photo</a:t>
            </a:r>
          </a:p>
        </p:txBody>
      </p:sp>
    </p:spTree>
    <p:extLst>
      <p:ext uri="{BB962C8B-B14F-4D97-AF65-F5344CB8AC3E}">
        <p14:creationId xmlns:p14="http://schemas.microsoft.com/office/powerpoint/2010/main" val="9167378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Sidebar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6804025" cy="455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 useBgFill="1">
        <p:nvSpPr>
          <p:cNvPr id="6" name="Picture Placeholder 2">
            <a:extLst>
              <a:ext uri="{FF2B5EF4-FFF2-40B4-BE49-F238E27FC236}">
                <a16:creationId xmlns:a16="http://schemas.microsoft.com/office/drawing/2014/main" id="{21CCB728-1A89-574A-BD1E-1F7CABD70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15064" y="4249315"/>
            <a:ext cx="4089400" cy="2107035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/>
              <a:t>Drag and Drop Photo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5982A1-9BF5-7D45-A173-0A28EBAE343E}"/>
              </a:ext>
            </a:extLst>
          </p:cNvPr>
          <p:cNvSpPr/>
          <p:nvPr userDrawn="1"/>
        </p:nvSpPr>
        <p:spPr>
          <a:xfrm>
            <a:off x="7615064" y="1796947"/>
            <a:ext cx="4642251" cy="22863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BB7C57D-2E04-D54D-9FE1-E637F369F6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87883" y="1944060"/>
            <a:ext cx="3826002" cy="2023992"/>
          </a:xfrm>
        </p:spPr>
        <p:txBody>
          <a:bodyPr/>
          <a:lstStyle>
            <a:lvl1pPr marL="0">
              <a:buNone/>
              <a:defRPr sz="1800"/>
            </a:lvl1pPr>
            <a:lvl2pPr algn="l">
              <a:buFont typeface="Arial" panose="020B0604020202020204" pitchFamily="34" charset="0"/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Sidebar text box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99BEC6-B4AE-5442-B374-C080D0EE71E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BFD204-400B-49FA-959D-41D742C8174C}" type="datetime4">
              <a:rPr lang="en-US" smtClean="0"/>
              <a:t>May 28, 2025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6EB475-A18C-A847-9716-E368CDE6714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901EC-5C53-B747-9629-C60D56203B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4849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+ Text +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6804025" cy="473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DB30B5-F23D-6248-B39F-4539056095B9}"/>
              </a:ext>
            </a:extLst>
          </p:cNvPr>
          <p:cNvSpPr/>
          <p:nvPr userDrawn="1"/>
        </p:nvSpPr>
        <p:spPr>
          <a:xfrm>
            <a:off x="7615064" y="1796947"/>
            <a:ext cx="4642251" cy="22863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FA96D02-461E-0646-8C55-DE5124F13B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87883" y="1944060"/>
            <a:ext cx="3826002" cy="2023992"/>
          </a:xfrm>
        </p:spPr>
        <p:txBody>
          <a:bodyPr/>
          <a:lstStyle>
            <a:lvl1pPr marL="0">
              <a:buNone/>
              <a:defRPr sz="1800"/>
            </a:lvl1pPr>
            <a:lvl2pPr algn="l">
              <a:buFont typeface="Arial" panose="020B0604020202020204" pitchFamily="34" charset="0"/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Sidebar text box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2E7F40-6BD5-A549-8616-7875A55551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A7B1E92-FE9F-43A0-BEB8-1E6C61FFC34A}" type="datetime4">
              <a:rPr lang="en-US" smtClean="0"/>
              <a:t>May 28, 2025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A69371-1880-A44A-9EC6-08170225CD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F03D8-1954-2841-A14A-E0F53A17CD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8159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Chart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56410" y="1796948"/>
            <a:ext cx="5425182" cy="455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D2E47-3D5D-0B45-848D-19A628D8359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F968793-2244-468C-81C0-2C5FE91AF397}" type="datetime4">
              <a:rPr lang="en-US" smtClean="0"/>
              <a:t>May 28, 2025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7264A-74EE-4B4B-8A1C-E3DFA30315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CA727-7635-3A46-BD5F-CBA9F397CF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D945255-6C09-4C4F-9C82-A941C75DF43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1188" y="1797050"/>
            <a:ext cx="5087937" cy="45593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9367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Tableof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5FD469BF-5A7A-45C8-BC6F-E358BC5BEFC5}" type="datetime4">
              <a:rPr lang="en-US" smtClean="0"/>
              <a:t>May 28, 2025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3211166-9270-0F48-A56E-1478E95553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648130"/>
            <a:ext cx="1587500" cy="1587500"/>
          </a:xfrm>
          <a:prstGeom prst="rect">
            <a:avLst/>
          </a:prstGeom>
        </p:spPr>
      </p:pic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B4BC768-5692-E14C-9FDE-18343D34E1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35577" y="1135390"/>
            <a:ext cx="2534503" cy="671771"/>
          </a:xfrm>
        </p:spPr>
        <p:txBody>
          <a:bodyPr/>
          <a:lstStyle>
            <a:lvl1pPr>
              <a:buNone/>
              <a:defRPr sz="1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description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8B369309-D558-8647-ACDA-2AD79C5A5A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35577" y="2695167"/>
            <a:ext cx="2534503" cy="671771"/>
          </a:xfrm>
        </p:spPr>
        <p:txBody>
          <a:bodyPr/>
          <a:lstStyle>
            <a:lvl1pPr>
              <a:buNone/>
              <a:defRPr sz="1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description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76AB9DA9-E76F-7543-A353-B533B3385E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5577" y="4195633"/>
            <a:ext cx="2534503" cy="671771"/>
          </a:xfrm>
        </p:spPr>
        <p:txBody>
          <a:bodyPr/>
          <a:lstStyle>
            <a:lvl1pPr>
              <a:buNone/>
              <a:defRPr sz="1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description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A73146C-A124-E948-893F-2C9E72FCA9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5577" y="5841517"/>
            <a:ext cx="2534503" cy="671771"/>
          </a:xfrm>
        </p:spPr>
        <p:txBody>
          <a:bodyPr/>
          <a:lstStyle>
            <a:lvl1pPr>
              <a:buNone/>
              <a:defRPr sz="1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description</a:t>
            </a:r>
          </a:p>
        </p:txBody>
      </p:sp>
      <p:sp>
        <p:nvSpPr>
          <p:cNvPr id="24" name="Picture Placeholder 17">
            <a:extLst>
              <a:ext uri="{FF2B5EF4-FFF2-40B4-BE49-F238E27FC236}">
                <a16:creationId xmlns:a16="http://schemas.microsoft.com/office/drawing/2014/main" id="{0F1E751F-3AD0-5D40-A92A-B0488C58556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4399" y="892311"/>
            <a:ext cx="685800" cy="685800"/>
          </a:xfrm>
        </p:spPr>
        <p:txBody>
          <a:bodyPr/>
          <a:lstStyle>
            <a:lvl1pPr>
              <a:buNone/>
              <a:defRPr sz="9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2C7E38BF-29D1-BB47-8CE2-F2EC0E26124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4400" y="2337162"/>
            <a:ext cx="685800" cy="685800"/>
          </a:xfrm>
        </p:spPr>
        <p:txBody>
          <a:bodyPr/>
          <a:lstStyle>
            <a:lvl1pPr>
              <a:buNone/>
              <a:defRPr sz="9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1FCA255C-DF16-0048-9FD4-A4C1703016F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534400" y="3915701"/>
            <a:ext cx="685800" cy="685800"/>
          </a:xfrm>
        </p:spPr>
        <p:txBody>
          <a:bodyPr/>
          <a:lstStyle>
            <a:lvl1pPr>
              <a:buNone/>
              <a:defRPr sz="9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E2DF9251-2292-7D45-B982-B39F1D7173B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534398" y="5567420"/>
            <a:ext cx="685800" cy="685800"/>
          </a:xfrm>
        </p:spPr>
        <p:txBody>
          <a:bodyPr/>
          <a:lstStyle>
            <a:lvl1pPr>
              <a:buNone/>
              <a:defRPr sz="9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BD55F6F5-5C2D-0E47-A0DF-B14ED057FF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36113" y="2432162"/>
            <a:ext cx="2533967" cy="263525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3904DE36-5759-6C41-8189-EC2B8D08487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36113" y="5567420"/>
            <a:ext cx="2533967" cy="263525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8931DAAA-F984-A848-8FFB-0F36A59DDD4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36113" y="859844"/>
            <a:ext cx="2533967" cy="263525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49EC4390-70B6-DD48-8241-5B2D0067E9D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36113" y="3892917"/>
            <a:ext cx="2533967" cy="263525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3858841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Phon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6804025" cy="473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D48E4A-B221-714F-9F31-8539EC65BF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433" y="-963827"/>
            <a:ext cx="5339879" cy="9127998"/>
          </a:xfrm>
          <a:prstGeom prst="rect">
            <a:avLst/>
          </a:prstGeom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D21010-2608-B34F-929C-98F35A1331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7477" y="1512392"/>
            <a:ext cx="1942648" cy="3960529"/>
          </a:xfrm>
          <a:prstGeom prst="rect">
            <a:avLst/>
          </a:prstGeom>
          <a:effectLst/>
        </p:spPr>
      </p:pic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7E1BAF0C-A326-E542-B748-14B3541E10C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26193" y="2013736"/>
            <a:ext cx="1684695" cy="2976080"/>
          </a:xfrm>
        </p:spPr>
        <p:txBody>
          <a:bodyPr/>
          <a:lstStyle>
            <a:lvl1pPr algn="ctr">
              <a:buFont typeface="Arial" panose="020B0604020202020204" pitchFamily="34" charset="0"/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en-US"/>
              <a:t>Drag and Drop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CED1A-2C36-AE43-849E-3C0CF49BFF2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F92A049-2939-4BD3-83BD-C74C6698C2A3}" type="datetime4">
              <a:rPr lang="en-US" smtClean="0"/>
              <a:t>May 28, 2025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C75A1-BAAF-A740-9C07-8DD6F45E5B7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6604E-AB31-C041-9E2D-9AC1D46276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0525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Mockup 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D21010-2608-B34F-929C-98F35A1331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669" y="1925751"/>
            <a:ext cx="1942648" cy="3960529"/>
          </a:xfrm>
          <a:prstGeom prst="rect">
            <a:avLst/>
          </a:prstGeom>
          <a:effectLst/>
        </p:spPr>
      </p:pic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7E1BAF0C-A326-E542-B748-14B3541E10C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53652" y="2427095"/>
            <a:ext cx="1684695" cy="2976080"/>
          </a:xfrm>
        </p:spPr>
        <p:txBody>
          <a:bodyPr/>
          <a:lstStyle>
            <a:lvl1pPr algn="ctr">
              <a:buFont typeface="Arial" panose="020B0604020202020204" pitchFamily="34" charset="0"/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en-US"/>
              <a:t>Drag and Drop Photo</a:t>
            </a:r>
          </a:p>
        </p:txBody>
      </p:sp>
      <p:sp useBgFill="1">
        <p:nvSpPr>
          <p:cNvPr id="9" name="Picture Placeholder 2">
            <a:extLst>
              <a:ext uri="{FF2B5EF4-FFF2-40B4-BE49-F238E27FC236}">
                <a16:creationId xmlns:a16="http://schemas.microsoft.com/office/drawing/2014/main" id="{C1A09D85-D0FB-3449-9144-51CF2640592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08128" y="2427095"/>
            <a:ext cx="1684695" cy="2976080"/>
          </a:xfrm>
        </p:spPr>
        <p:txBody>
          <a:bodyPr/>
          <a:lstStyle>
            <a:lvl1pPr algn="ctr">
              <a:buFont typeface="Arial" panose="020B0604020202020204" pitchFamily="34" charset="0"/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en-US"/>
              <a:t>Drag and Drop Photo</a:t>
            </a:r>
          </a:p>
        </p:txBody>
      </p:sp>
      <p:sp useBgFill="1">
        <p:nvSpPr>
          <p:cNvPr id="11" name="Picture Placeholder 2">
            <a:extLst>
              <a:ext uri="{FF2B5EF4-FFF2-40B4-BE49-F238E27FC236}">
                <a16:creationId xmlns:a16="http://schemas.microsoft.com/office/drawing/2014/main" id="{447BFC6A-DBDF-E848-936E-286CAE8938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512501" y="2427095"/>
            <a:ext cx="1684695" cy="2976080"/>
          </a:xfrm>
        </p:spPr>
        <p:txBody>
          <a:bodyPr/>
          <a:lstStyle>
            <a:lvl1pPr algn="ctr">
              <a:buFont typeface="Arial" panose="020B0604020202020204" pitchFamily="34" charset="0"/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en-US"/>
              <a:t>Drag and Drop Photo</a:t>
            </a:r>
          </a:p>
        </p:txBody>
      </p:sp>
      <p:sp useBgFill="1">
        <p:nvSpPr>
          <p:cNvPr id="14" name="Picture Placeholder 2">
            <a:extLst>
              <a:ext uri="{FF2B5EF4-FFF2-40B4-BE49-F238E27FC236}">
                <a16:creationId xmlns:a16="http://schemas.microsoft.com/office/drawing/2014/main" id="{5AE40C4A-B99B-764A-85BB-8AAEC41F47E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9646" y="2427095"/>
            <a:ext cx="1684695" cy="2976080"/>
          </a:xfrm>
        </p:spPr>
        <p:txBody>
          <a:bodyPr/>
          <a:lstStyle>
            <a:lvl1pPr algn="ctr">
              <a:buFont typeface="Arial" panose="020B0604020202020204" pitchFamily="34" charset="0"/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en-US"/>
              <a:t>Drag and Drop Photo</a:t>
            </a:r>
          </a:p>
        </p:txBody>
      </p:sp>
      <p:sp useBgFill="1">
        <p:nvSpPr>
          <p:cNvPr id="15" name="Picture Placeholder 2">
            <a:extLst>
              <a:ext uri="{FF2B5EF4-FFF2-40B4-BE49-F238E27FC236}">
                <a16:creationId xmlns:a16="http://schemas.microsoft.com/office/drawing/2014/main" id="{5A6EFF08-516D-1C4D-831B-4886BF47C5F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4019" y="2427095"/>
            <a:ext cx="1684695" cy="2976080"/>
          </a:xfrm>
        </p:spPr>
        <p:txBody>
          <a:bodyPr/>
          <a:lstStyle>
            <a:lvl1pPr algn="ctr">
              <a:buFont typeface="Arial" panose="020B0604020202020204" pitchFamily="34" charset="0"/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en-US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ECDE22-0D94-E646-8BBA-E064193472D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F775A68-95E6-4A20-90CC-037ED5624C1C}" type="datetime4">
              <a:rPr lang="en-US" smtClean="0"/>
              <a:t>May 28, 2025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B96EA-FA2F-604B-B732-6180D957C76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DC374-BAB9-FF43-BF03-AF08838CDF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731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4EEAF7-075D-1548-B0C7-EAD195AEE3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2817" y="1936795"/>
            <a:ext cx="7388023" cy="4337809"/>
          </a:xfrm>
          <a:prstGeom prst="rect">
            <a:avLst/>
          </a:prstGeom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1C6EDF7-1F64-0D41-8E53-A58B3D5CC71F}"/>
              </a:ext>
            </a:extLst>
          </p:cNvPr>
          <p:cNvSpPr/>
          <p:nvPr userDrawn="1"/>
        </p:nvSpPr>
        <p:spPr>
          <a:xfrm>
            <a:off x="5554743" y="5881216"/>
            <a:ext cx="734627" cy="154523"/>
          </a:xfrm>
          <a:prstGeom prst="rect">
            <a:avLst/>
          </a:prstGeom>
          <a:solidFill>
            <a:srgbClr val="24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Tahoma" panose="020B0604030504040204" pitchFamily="34" charset="0"/>
            </a:endParaRP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84ABBF62-BB3A-9E4A-910C-CBAD377ADE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51484" y="2225911"/>
            <a:ext cx="5601354" cy="3511296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r>
              <a:rPr lang="en-US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079EA8-8F07-7A43-95F9-9E10C3AC669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2EAADD1-331A-4428-9249-F349303B7086}" type="datetime4">
              <a:rPr lang="en-US" smtClean="0"/>
              <a:t>May 28, 2025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43FB28-8368-E946-A92E-89D966A9BA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40C60A-316E-AA44-95DB-0F8C6AFEB7B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459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imeline w/ photo Begin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139935-D364-1F4D-9BC6-C9FA8F52AAA3}"/>
              </a:ext>
            </a:extLst>
          </p:cNvPr>
          <p:cNvCxnSpPr/>
          <p:nvPr userDrawn="1"/>
        </p:nvCxnSpPr>
        <p:spPr>
          <a:xfrm>
            <a:off x="1878052" y="2599679"/>
            <a:ext cx="244148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28CDCD-1519-1045-B686-5132F548F3EE}"/>
              </a:ext>
            </a:extLst>
          </p:cNvPr>
          <p:cNvCxnSpPr>
            <a:cxnSpLocks/>
          </p:cNvCxnSpPr>
          <p:nvPr userDrawn="1"/>
        </p:nvCxnSpPr>
        <p:spPr>
          <a:xfrm>
            <a:off x="4308389" y="2610196"/>
            <a:ext cx="0" cy="42478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FBB5F2-EFF4-454A-B1A7-B0D3AC0C7DBC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01624AC0-F5F3-4831-B499-BDF623CAAD67}" type="datetime4">
              <a:rPr lang="en-US" smtClean="0"/>
              <a:t>May 28, 2025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05C65C-12A1-9C4E-9C5B-706E2CD88A1F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392E9-47C7-AA46-85BC-AFBFAB7B936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93F63D37-F30A-6643-9AE2-8CC1CFA12D88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653153" y="2776606"/>
            <a:ext cx="1866901" cy="1301578"/>
          </a:xfrm>
        </p:spPr>
        <p:txBody>
          <a:bodyPr/>
          <a:lstStyle>
            <a:lvl1pPr algn="ctr">
              <a:buNone/>
              <a:defRPr sz="1200"/>
            </a:lvl1pPr>
          </a:lstStyle>
          <a:p>
            <a:r>
              <a:rPr lang="en-US"/>
              <a:t>Drag and Drop Photo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8C3113EF-7CBF-5249-8F15-7559DD4A1BE7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653152" y="4703775"/>
            <a:ext cx="1866901" cy="1301578"/>
          </a:xfrm>
        </p:spPr>
        <p:txBody>
          <a:bodyPr/>
          <a:lstStyle>
            <a:lvl1pPr algn="ctr">
              <a:buNone/>
              <a:defRPr sz="1200"/>
            </a:lvl1pPr>
          </a:lstStyle>
          <a:p>
            <a:r>
              <a:rPr lang="en-US"/>
              <a:t>Drag and Drop Photo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7EDA4CE-DA08-3341-9E0D-293D8804F01F}"/>
              </a:ext>
            </a:extLst>
          </p:cNvPr>
          <p:cNvCxnSpPr/>
          <p:nvPr userDrawn="1"/>
        </p:nvCxnSpPr>
        <p:spPr>
          <a:xfrm>
            <a:off x="4175035" y="3428025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A65254F-D533-E54B-95F0-F58A01ADC0EC}"/>
              </a:ext>
            </a:extLst>
          </p:cNvPr>
          <p:cNvCxnSpPr/>
          <p:nvPr userDrawn="1"/>
        </p:nvCxnSpPr>
        <p:spPr>
          <a:xfrm>
            <a:off x="4175035" y="5347788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B2A4B89A-3F3E-8446-8F3D-139BAF9546D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054404" y="3304095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D8C592C1-AC0F-124E-BF6F-8804926EA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054404" y="5222255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F5CC26FA-0CBD-1E4B-BE75-A2524B9670E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64816" y="2783661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7CA36F89-0FDC-384B-A0AF-CF93602FD0C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864815" y="4703603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sz="18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7CE6469D-E11B-6A40-82CF-3E441DAFFB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9813582" cy="689613"/>
          </a:xfrm>
        </p:spPr>
        <p:txBody>
          <a:bodyPr/>
          <a:lstStyle>
            <a:lvl1pPr marL="0"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80100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w/ Photo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3AF3955-3400-F24C-8DDD-9BC3E45743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3153" y="2776606"/>
            <a:ext cx="1866901" cy="1301578"/>
          </a:xfrm>
        </p:spPr>
        <p:txBody>
          <a:bodyPr/>
          <a:lstStyle>
            <a:lvl1pPr algn="ctr">
              <a:buNone/>
              <a:defRPr sz="1200"/>
            </a:lvl1pPr>
          </a:lstStyle>
          <a:p>
            <a:r>
              <a:rPr lang="en-US"/>
              <a:t>Drag and Drop Photo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78334531-D38B-0D4C-9378-348640D3729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53152" y="4703775"/>
            <a:ext cx="1866901" cy="1301578"/>
          </a:xfrm>
        </p:spPr>
        <p:txBody>
          <a:bodyPr/>
          <a:lstStyle>
            <a:lvl1pPr algn="ctr">
              <a:buNone/>
              <a:defRPr sz="1200"/>
            </a:lvl1pPr>
          </a:lstStyle>
          <a:p>
            <a:r>
              <a:rPr lang="en-US"/>
              <a:t>Drag and Drop Photo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28CDCD-1519-1045-B686-5132F548F3EE}"/>
              </a:ext>
            </a:extLst>
          </p:cNvPr>
          <p:cNvCxnSpPr>
            <a:cxnSpLocks/>
          </p:cNvCxnSpPr>
          <p:nvPr userDrawn="1"/>
        </p:nvCxnSpPr>
        <p:spPr>
          <a:xfrm>
            <a:off x="4308389" y="0"/>
            <a:ext cx="0" cy="685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F7CEF9-A06E-EB4F-8269-42E11EB5A9CA}"/>
              </a:ext>
            </a:extLst>
          </p:cNvPr>
          <p:cNvCxnSpPr/>
          <p:nvPr userDrawn="1"/>
        </p:nvCxnSpPr>
        <p:spPr>
          <a:xfrm>
            <a:off x="4175035" y="3428025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0B023E-8D37-3149-BE1C-CAD207CF5F16}"/>
              </a:ext>
            </a:extLst>
          </p:cNvPr>
          <p:cNvCxnSpPr/>
          <p:nvPr userDrawn="1"/>
        </p:nvCxnSpPr>
        <p:spPr>
          <a:xfrm>
            <a:off x="4175035" y="5347788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66FBEA42-134F-E046-B205-95C3C131D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54404" y="3304095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AA6C8AB8-E28A-3147-94FF-928FEFF71D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54404" y="5222255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5BD3AA-2A41-1248-8768-748752CE1E4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64816" y="2783661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9476E8FA-8EE2-5348-AFE7-1676A291CAA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864815" y="4703603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sz="18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2B9DE6E-B6E5-F546-A858-35AAF3B7D9E0}"/>
              </a:ext>
            </a:extLst>
          </p:cNvPr>
          <p:cNvCxnSpPr/>
          <p:nvPr userDrawn="1"/>
        </p:nvCxnSpPr>
        <p:spPr>
          <a:xfrm>
            <a:off x="4175039" y="1509402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06F6698B-992A-2A4D-AC71-386D1BB781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54404" y="1377640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C79BA67B-D234-FC4D-8F4F-10F30271650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653152" y="858614"/>
            <a:ext cx="1866901" cy="1301578"/>
          </a:xfrm>
        </p:spPr>
        <p:txBody>
          <a:bodyPr/>
          <a:lstStyle>
            <a:lvl1pPr algn="ctr">
              <a:buNone/>
              <a:defRPr sz="1200"/>
            </a:lvl1pPr>
          </a:lstStyle>
          <a:p>
            <a:r>
              <a:rPr lang="en-US"/>
              <a:t>Drag and Drop Photo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58247D0-FCA1-A547-A615-834CB67655C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864815" y="865669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sp>
        <p:nvSpPr>
          <p:cNvPr id="38" name="Date Placeholder 37">
            <a:extLst>
              <a:ext uri="{FF2B5EF4-FFF2-40B4-BE49-F238E27FC236}">
                <a16:creationId xmlns:a16="http://schemas.microsoft.com/office/drawing/2014/main" id="{F2338980-117B-984E-B0FE-0801A7D47CD9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FCF0F0FA-6F9C-4ED2-8459-D744386F7030}" type="datetime4">
              <a:rPr lang="en-US" smtClean="0"/>
              <a:t>May 28, 2025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Footer Placeholder 38">
            <a:extLst>
              <a:ext uri="{FF2B5EF4-FFF2-40B4-BE49-F238E27FC236}">
                <a16:creationId xmlns:a16="http://schemas.microsoft.com/office/drawing/2014/main" id="{99BD4C06-C478-C844-B62E-607C01ED8B3D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667FA1CB-D7DB-9349-8346-112B152D561D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4670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w/ Photo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3AF3955-3400-F24C-8DDD-9BC3E45743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3153" y="2776606"/>
            <a:ext cx="1866901" cy="1301578"/>
          </a:xfrm>
        </p:spPr>
        <p:txBody>
          <a:bodyPr/>
          <a:lstStyle>
            <a:lvl1pPr algn="ctr">
              <a:buNone/>
              <a:defRPr sz="1200"/>
            </a:lvl1pPr>
          </a:lstStyle>
          <a:p>
            <a:r>
              <a:rPr lang="en-US"/>
              <a:t>Drag and Drop Photo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28CDCD-1519-1045-B686-5132F548F3EE}"/>
              </a:ext>
            </a:extLst>
          </p:cNvPr>
          <p:cNvCxnSpPr>
            <a:cxnSpLocks/>
          </p:cNvCxnSpPr>
          <p:nvPr userDrawn="1"/>
        </p:nvCxnSpPr>
        <p:spPr>
          <a:xfrm>
            <a:off x="4308389" y="0"/>
            <a:ext cx="0" cy="53477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F7CEF9-A06E-EB4F-8269-42E11EB5A9CA}"/>
              </a:ext>
            </a:extLst>
          </p:cNvPr>
          <p:cNvCxnSpPr/>
          <p:nvPr userDrawn="1"/>
        </p:nvCxnSpPr>
        <p:spPr>
          <a:xfrm>
            <a:off x="4175035" y="3428025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0B023E-8D37-3149-BE1C-CAD207CF5F16}"/>
              </a:ext>
            </a:extLst>
          </p:cNvPr>
          <p:cNvCxnSpPr>
            <a:cxnSpLocks/>
          </p:cNvCxnSpPr>
          <p:nvPr userDrawn="1"/>
        </p:nvCxnSpPr>
        <p:spPr>
          <a:xfrm>
            <a:off x="1880863" y="5347788"/>
            <a:ext cx="24414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66FBEA42-134F-E046-B205-95C3C131D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54404" y="3308172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AA6C8AB8-E28A-3147-94FF-928FEFF71D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80863" y="5491459"/>
            <a:ext cx="2120631" cy="263525"/>
          </a:xfrm>
        </p:spPr>
        <p:txBody>
          <a:bodyPr/>
          <a:lstStyle>
            <a:lvl1pPr marL="0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END TIMELINE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5BD3AA-2A41-1248-8768-748752CE1E4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64816" y="2776606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2B9DE6E-B6E5-F546-A858-35AAF3B7D9E0}"/>
              </a:ext>
            </a:extLst>
          </p:cNvPr>
          <p:cNvCxnSpPr/>
          <p:nvPr userDrawn="1"/>
        </p:nvCxnSpPr>
        <p:spPr>
          <a:xfrm>
            <a:off x="4175039" y="1509402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06F6698B-992A-2A4D-AC71-386D1BB781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54404" y="1377640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C79BA67B-D234-FC4D-8F4F-10F30271650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653152" y="858614"/>
            <a:ext cx="1866901" cy="1301578"/>
          </a:xfrm>
        </p:spPr>
        <p:txBody>
          <a:bodyPr/>
          <a:lstStyle>
            <a:lvl1pPr algn="ctr">
              <a:buNone/>
              <a:defRPr sz="1200"/>
            </a:lvl1pPr>
          </a:lstStyle>
          <a:p>
            <a:r>
              <a:rPr lang="en-US"/>
              <a:t>Drag and Drop Photo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58247D0-FCA1-A547-A615-834CB67655C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864815" y="858614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ABFBB-4B31-994F-AD5D-56E7367347A2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D74ACDE8-6DB9-4FD8-B34E-1B873A40AD07}" type="datetime4">
              <a:rPr lang="en-US" smtClean="0"/>
              <a:t>May 28, 2025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64879-8072-2346-8EA3-55DA8DABFE3E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9BF31-D57D-A543-B954-97013B1D4AC5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590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imeline Begin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28CDCD-1519-1045-B686-5132F548F3EE}"/>
              </a:ext>
            </a:extLst>
          </p:cNvPr>
          <p:cNvCxnSpPr>
            <a:cxnSpLocks/>
          </p:cNvCxnSpPr>
          <p:nvPr userDrawn="1"/>
        </p:nvCxnSpPr>
        <p:spPr>
          <a:xfrm>
            <a:off x="4308389" y="2599679"/>
            <a:ext cx="0" cy="425832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5BD3AA-2A41-1248-8768-748752CE1E4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75089" y="2783368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9476E8FA-8EE2-5348-AFE7-1676A291CAA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575089" y="4696913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sz="18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807980-3DBA-B942-AD90-280CD786ED20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5A036B78-91D8-4FA5-AB6B-DFB0D0A3F11F}" type="datetime4">
              <a:rPr lang="en-US" smtClean="0"/>
              <a:t>May 28, 2025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21BE8-BD32-5342-80B3-2A73A51BA397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DFDBA-ED94-9C4C-945E-B1EBFB826E0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27E75AF-03A5-6749-9133-075E9A1CCC8E}"/>
              </a:ext>
            </a:extLst>
          </p:cNvPr>
          <p:cNvCxnSpPr/>
          <p:nvPr userDrawn="1"/>
        </p:nvCxnSpPr>
        <p:spPr>
          <a:xfrm>
            <a:off x="1878052" y="2599679"/>
            <a:ext cx="244148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B716960-4137-EF43-963A-990267B5B73F}"/>
              </a:ext>
            </a:extLst>
          </p:cNvPr>
          <p:cNvCxnSpPr/>
          <p:nvPr userDrawn="1"/>
        </p:nvCxnSpPr>
        <p:spPr>
          <a:xfrm>
            <a:off x="4175035" y="3428025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7B7A472-E8AB-C945-9C28-B53FBD901A58}"/>
              </a:ext>
            </a:extLst>
          </p:cNvPr>
          <p:cNvCxnSpPr/>
          <p:nvPr userDrawn="1"/>
        </p:nvCxnSpPr>
        <p:spPr>
          <a:xfrm>
            <a:off x="4175035" y="5347788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C2546E82-7261-CF4A-9083-3CB79D259A7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054404" y="3304095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E1015354-1F26-BC46-BFD4-E86B807A34E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054404" y="5222255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A193125E-BB35-FF40-BD1E-F6E93D9965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9813582" cy="689613"/>
          </a:xfrm>
        </p:spPr>
        <p:txBody>
          <a:bodyPr/>
          <a:lstStyle>
            <a:lvl1pPr marL="0"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7703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28CDCD-1519-1045-B686-5132F548F3EE}"/>
              </a:ext>
            </a:extLst>
          </p:cNvPr>
          <p:cNvCxnSpPr>
            <a:cxnSpLocks/>
          </p:cNvCxnSpPr>
          <p:nvPr userDrawn="1"/>
        </p:nvCxnSpPr>
        <p:spPr>
          <a:xfrm>
            <a:off x="4308389" y="0"/>
            <a:ext cx="0" cy="685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F7CEF9-A06E-EB4F-8269-42E11EB5A9CA}"/>
              </a:ext>
            </a:extLst>
          </p:cNvPr>
          <p:cNvCxnSpPr/>
          <p:nvPr userDrawn="1"/>
        </p:nvCxnSpPr>
        <p:spPr>
          <a:xfrm>
            <a:off x="4175035" y="3428025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0B023E-8D37-3149-BE1C-CAD207CF5F16}"/>
              </a:ext>
            </a:extLst>
          </p:cNvPr>
          <p:cNvCxnSpPr/>
          <p:nvPr userDrawn="1"/>
        </p:nvCxnSpPr>
        <p:spPr>
          <a:xfrm>
            <a:off x="4175035" y="5347788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66FBEA42-134F-E046-B205-95C3C131D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54404" y="3308172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AA6C8AB8-E28A-3147-94FF-928FEFF71D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54404" y="5222255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5BD3AA-2A41-1248-8768-748752CE1E4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75086" y="2777150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9476E8FA-8EE2-5348-AFE7-1676A291CAA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575085" y="4697092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sz="18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2B9DE6E-B6E5-F546-A858-35AAF3B7D9E0}"/>
              </a:ext>
            </a:extLst>
          </p:cNvPr>
          <p:cNvCxnSpPr/>
          <p:nvPr userDrawn="1"/>
        </p:nvCxnSpPr>
        <p:spPr>
          <a:xfrm>
            <a:off x="4175039" y="1509402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06F6698B-992A-2A4D-AC71-386D1BB781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54404" y="1377640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58247D0-FCA1-A547-A615-834CB67655C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575085" y="859158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C98D4A-1685-6443-9CC7-22DD63609E7B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43E67808-B9D2-430D-A9AF-DD03B596C15F}" type="datetime4">
              <a:rPr lang="en-US" smtClean="0"/>
              <a:t>May 28, 2025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9A5E4B-AAD1-9B4E-906F-17CD652030C9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918C7-3A5B-D143-9F90-FE82C3437CA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3446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28CDCD-1519-1045-B686-5132F548F3EE}"/>
              </a:ext>
            </a:extLst>
          </p:cNvPr>
          <p:cNvCxnSpPr>
            <a:cxnSpLocks/>
          </p:cNvCxnSpPr>
          <p:nvPr userDrawn="1"/>
        </p:nvCxnSpPr>
        <p:spPr>
          <a:xfrm>
            <a:off x="4308389" y="0"/>
            <a:ext cx="0" cy="53477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F7CEF9-A06E-EB4F-8269-42E11EB5A9CA}"/>
              </a:ext>
            </a:extLst>
          </p:cNvPr>
          <p:cNvCxnSpPr/>
          <p:nvPr userDrawn="1"/>
        </p:nvCxnSpPr>
        <p:spPr>
          <a:xfrm>
            <a:off x="4175035" y="3428025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0B023E-8D37-3149-BE1C-CAD207CF5F16}"/>
              </a:ext>
            </a:extLst>
          </p:cNvPr>
          <p:cNvCxnSpPr>
            <a:cxnSpLocks/>
          </p:cNvCxnSpPr>
          <p:nvPr userDrawn="1"/>
        </p:nvCxnSpPr>
        <p:spPr>
          <a:xfrm>
            <a:off x="1880863" y="5347788"/>
            <a:ext cx="24414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66FBEA42-134F-E046-B205-95C3C131D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54404" y="3308172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AA6C8AB8-E28A-3147-94FF-928FEFF71D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80863" y="5491459"/>
            <a:ext cx="2120631" cy="263525"/>
          </a:xfrm>
        </p:spPr>
        <p:txBody>
          <a:bodyPr/>
          <a:lstStyle>
            <a:lvl1pPr marL="0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END TIMELINE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5BD3AA-2A41-1248-8768-748752CE1E4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75086" y="2777150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2B9DE6E-B6E5-F546-A858-35AAF3B7D9E0}"/>
              </a:ext>
            </a:extLst>
          </p:cNvPr>
          <p:cNvCxnSpPr/>
          <p:nvPr userDrawn="1"/>
        </p:nvCxnSpPr>
        <p:spPr>
          <a:xfrm>
            <a:off x="4175039" y="1509402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06F6698B-992A-2A4D-AC71-386D1BB781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54404" y="1377640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58247D0-FCA1-A547-A615-834CB67655C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575085" y="859158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4EDEE3-F8B2-FA4A-A24F-05F82B621118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8A76F633-791A-4BDE-B2BD-40F2AB44F961}" type="datetime4">
              <a:rPr lang="en-US" smtClean="0"/>
              <a:t>May 28, 2025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D4874F-B3E6-DC4B-B2FA-E479595C6245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2936B2-8E51-214A-ADAC-F28ACCD7B380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2988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D392E48F-27E0-4954-92D3-818D9D1F8484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02D446A-9A51-FF4F-8927-FF45BCE946A5}"/>
              </a:ext>
            </a:extLst>
          </p:cNvPr>
          <p:cNvSpPr txBox="1">
            <a:spLocks/>
          </p:cNvSpPr>
          <p:nvPr userDrawn="1"/>
        </p:nvSpPr>
        <p:spPr>
          <a:xfrm>
            <a:off x="622300" y="2721136"/>
            <a:ext cx="7359327" cy="1630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ln>
                  <a:noFill/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66036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0EC95C72-CDD2-4F20-AA45-D64AD50B1192}" type="datetime4">
              <a:rPr lang="en-US" smtClean="0"/>
              <a:t>May 28, 2025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5790E51-5C69-9E41-B44C-AC5F8DCE84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300" y="647700"/>
            <a:ext cx="1587500" cy="1587500"/>
          </a:xfrm>
        </p:spPr>
        <p:txBody>
          <a:bodyPr/>
          <a:lstStyle>
            <a:lvl1pPr marL="0" algn="ctr">
              <a:buNone/>
              <a:defRPr sz="1050"/>
            </a:lvl1pPr>
          </a:lstStyle>
          <a:p>
            <a:r>
              <a:rPr lang="en-US"/>
              <a:t>Drag and Drop Icon – Red or Black Only</a:t>
            </a:r>
          </a:p>
        </p:txBody>
      </p:sp>
    </p:spTree>
    <p:extLst>
      <p:ext uri="{BB962C8B-B14F-4D97-AF65-F5344CB8AC3E}">
        <p14:creationId xmlns:p14="http://schemas.microsoft.com/office/powerpoint/2010/main" val="19680714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mount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01CE8C6E-E075-49E0-AD17-B4C400B27661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4AE2E5-C32B-D944-9516-2D76949B4BDA}"/>
              </a:ext>
            </a:extLst>
          </p:cNvPr>
          <p:cNvSpPr txBox="1">
            <a:spLocks/>
          </p:cNvSpPr>
          <p:nvPr userDrawn="1"/>
        </p:nvSpPr>
        <p:spPr>
          <a:xfrm>
            <a:off x="622300" y="993831"/>
            <a:ext cx="7359327" cy="179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>
                <a:solidFill>
                  <a:schemeClr val="accent1"/>
                </a:solidFill>
              </a:rPr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6357864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.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48468E47-CA3F-45AA-B559-430DDF0C643A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4AE2E5-C32B-D944-9516-2D76949B4BDA}"/>
              </a:ext>
            </a:extLst>
          </p:cNvPr>
          <p:cNvSpPr txBox="1">
            <a:spLocks/>
          </p:cNvSpPr>
          <p:nvPr userDrawn="1"/>
        </p:nvSpPr>
        <p:spPr>
          <a:xfrm>
            <a:off x="622300" y="2587041"/>
            <a:ext cx="7359327" cy="179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/>
              <a:t>Thank you.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3556BD-E5E3-F14C-9186-4B1EEE5C87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647700"/>
            <a:ext cx="1587500" cy="15875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8CFB39D-1E76-A248-AC95-222F55FEAA33}"/>
              </a:ext>
            </a:extLst>
          </p:cNvPr>
          <p:cNvSpPr txBox="1">
            <a:spLocks/>
          </p:cNvSpPr>
          <p:nvPr userDrawn="1"/>
        </p:nvSpPr>
        <p:spPr>
          <a:xfrm>
            <a:off x="622300" y="4367596"/>
            <a:ext cx="7359327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1800" b="0" err="1"/>
              <a:t>rtd-denver.com</a:t>
            </a:r>
            <a:endParaRPr lang="en-US" sz="1800" b="0"/>
          </a:p>
        </p:txBody>
      </p:sp>
    </p:spTree>
    <p:extLst>
      <p:ext uri="{BB962C8B-B14F-4D97-AF65-F5344CB8AC3E}">
        <p14:creationId xmlns:p14="http://schemas.microsoft.com/office/powerpoint/2010/main" val="21451922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- mount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7213922-ED55-4E4E-BAC5-EC69CB18E8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17292" y="3626602"/>
            <a:ext cx="8067384" cy="33088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24AE2E5-C32B-D944-9516-2D76949B4BDA}"/>
              </a:ext>
            </a:extLst>
          </p:cNvPr>
          <p:cNvSpPr txBox="1">
            <a:spLocks/>
          </p:cNvSpPr>
          <p:nvPr userDrawn="1"/>
        </p:nvSpPr>
        <p:spPr>
          <a:xfrm>
            <a:off x="622300" y="993831"/>
            <a:ext cx="7359327" cy="179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>
                <a:solidFill>
                  <a:schemeClr val="accent1"/>
                </a:solidFill>
              </a:rPr>
              <a:t>We Make Lives Better Through Connections.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CFB39D-1E76-A248-AC95-222F55FEAA33}"/>
              </a:ext>
            </a:extLst>
          </p:cNvPr>
          <p:cNvSpPr txBox="1">
            <a:spLocks/>
          </p:cNvSpPr>
          <p:nvPr userDrawn="1"/>
        </p:nvSpPr>
        <p:spPr>
          <a:xfrm>
            <a:off x="593671" y="6356350"/>
            <a:ext cx="3816119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sz="1800" b="0" err="1">
                <a:solidFill>
                  <a:schemeClr val="tx1"/>
                </a:solidFill>
              </a:rPr>
              <a:t>rtd-denver.com</a:t>
            </a:r>
            <a:endParaRPr lang="en-US" sz="1800" b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7201DD-E525-984F-AF8F-FF24014B0F25}"/>
              </a:ext>
            </a:extLst>
          </p:cNvPr>
          <p:cNvSpPr/>
          <p:nvPr userDrawn="1"/>
        </p:nvSpPr>
        <p:spPr>
          <a:xfrm>
            <a:off x="740566" y="2928939"/>
            <a:ext cx="7088983" cy="1353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517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mount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7213922-ED55-4E4E-BAC5-EC69CB18E8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17292" y="3626602"/>
            <a:ext cx="8067384" cy="33088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24AE2E5-C32B-D944-9516-2D76949B4BDA}"/>
              </a:ext>
            </a:extLst>
          </p:cNvPr>
          <p:cNvSpPr txBox="1">
            <a:spLocks/>
          </p:cNvSpPr>
          <p:nvPr userDrawn="1"/>
        </p:nvSpPr>
        <p:spPr>
          <a:xfrm>
            <a:off x="622300" y="993831"/>
            <a:ext cx="7359327" cy="179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>
                <a:solidFill>
                  <a:schemeClr val="accent1"/>
                </a:solidFill>
              </a:rPr>
              <a:t>Thank you.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CFB39D-1E76-A248-AC95-222F55FEAA33}"/>
              </a:ext>
            </a:extLst>
          </p:cNvPr>
          <p:cNvSpPr txBox="1">
            <a:spLocks/>
          </p:cNvSpPr>
          <p:nvPr userDrawn="1"/>
        </p:nvSpPr>
        <p:spPr>
          <a:xfrm>
            <a:off x="593671" y="6356350"/>
            <a:ext cx="3816119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sz="1800" b="0" err="1">
                <a:solidFill>
                  <a:schemeClr val="tx1"/>
                </a:solidFill>
              </a:rPr>
              <a:t>rtd-denver.com</a:t>
            </a:r>
            <a:endParaRPr lang="en-US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8786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824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914400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5C20DDAC-998A-544D-9D19-F0A1E8B88BA8}" type="datetime4">
              <a:rPr lang="en-US" smtClean="0"/>
              <a:t>May 28, 2025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3211166-9270-0F48-A56E-1478E95553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648130"/>
            <a:ext cx="1587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825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914400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5C20DDAC-998A-544D-9D19-F0A1E8B88BA8}" type="datetime4">
              <a:rPr lang="en-US" smtClean="0"/>
              <a:t>May 28, 2025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3211166-9270-0F48-A56E-1478E95553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648130"/>
            <a:ext cx="1587500" cy="1587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E1DBDF-17D5-A64C-B8DE-3959A7A6A5AE}"/>
              </a:ext>
            </a:extLst>
          </p:cNvPr>
          <p:cNvSpPr txBox="1"/>
          <p:nvPr userDrawn="1"/>
        </p:nvSpPr>
        <p:spPr>
          <a:xfrm>
            <a:off x="2395934" y="995214"/>
            <a:ext cx="4694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Make Lives Better</a:t>
            </a:r>
          </a:p>
          <a:p>
            <a:r>
              <a:rPr lang="en-US" sz="2800" b="1" i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Connections.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115B4C-3E15-B945-B25F-F8BA3157B894}"/>
              </a:ext>
            </a:extLst>
          </p:cNvPr>
          <p:cNvSpPr/>
          <p:nvPr userDrawn="1"/>
        </p:nvSpPr>
        <p:spPr>
          <a:xfrm>
            <a:off x="2483642" y="2118391"/>
            <a:ext cx="3928881" cy="117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150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20E5365A-C3E0-EA4B-91CB-E5AC9D71EA7B}" type="datetime4">
              <a:rPr lang="en-US" smtClean="0"/>
              <a:t>May 28, 2025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3211166-9270-0F48-A56E-1478E95553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648130"/>
            <a:ext cx="1587500" cy="1587500"/>
          </a:xfrm>
          <a:prstGeom prst="rect">
            <a:avLst/>
          </a:prstGeom>
        </p:spPr>
      </p:pic>
      <p:sp useBgFill="1">
        <p:nvSpPr>
          <p:cNvPr id="6" name="Picture Placeholder 5">
            <a:extLst>
              <a:ext uri="{FF2B5EF4-FFF2-40B4-BE49-F238E27FC236}">
                <a16:creationId xmlns:a16="http://schemas.microsoft.com/office/drawing/2014/main" id="{031952AA-BFDD-E04D-90EE-D345E637981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79518" y="648130"/>
            <a:ext cx="3546475" cy="5539151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/>
              <a:t>Drag and Drop Photo </a:t>
            </a:r>
          </a:p>
        </p:txBody>
      </p:sp>
    </p:spTree>
    <p:extLst>
      <p:ext uri="{BB962C8B-B14F-4D97-AF65-F5344CB8AC3E}">
        <p14:creationId xmlns:p14="http://schemas.microsoft.com/office/powerpoint/2010/main" val="23569838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Tableof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4BA9B38E-9079-BF44-AAD5-1517992F94A5}" type="datetime4">
              <a:rPr lang="en-US" smtClean="0"/>
              <a:t>May 28, 2025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3211166-9270-0F48-A56E-1478E95553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648130"/>
            <a:ext cx="1587500" cy="1587500"/>
          </a:xfrm>
          <a:prstGeom prst="rect">
            <a:avLst/>
          </a:prstGeom>
        </p:spPr>
      </p:pic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B4BC768-5692-E14C-9FDE-18343D34E1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35577" y="1135390"/>
            <a:ext cx="2534503" cy="671771"/>
          </a:xfrm>
        </p:spPr>
        <p:txBody>
          <a:bodyPr/>
          <a:lstStyle>
            <a:lvl1pPr>
              <a:buNone/>
              <a:defRPr sz="1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description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8B369309-D558-8647-ACDA-2AD79C5A5A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35577" y="2695167"/>
            <a:ext cx="2534503" cy="671771"/>
          </a:xfrm>
        </p:spPr>
        <p:txBody>
          <a:bodyPr/>
          <a:lstStyle>
            <a:lvl1pPr>
              <a:buNone/>
              <a:defRPr sz="1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description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76AB9DA9-E76F-7543-A353-B533B3385E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5577" y="4195633"/>
            <a:ext cx="2534503" cy="671771"/>
          </a:xfrm>
        </p:spPr>
        <p:txBody>
          <a:bodyPr/>
          <a:lstStyle>
            <a:lvl1pPr>
              <a:buNone/>
              <a:defRPr sz="1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description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A73146C-A124-E948-893F-2C9E72FCA9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5577" y="5841517"/>
            <a:ext cx="2534503" cy="671771"/>
          </a:xfrm>
        </p:spPr>
        <p:txBody>
          <a:bodyPr/>
          <a:lstStyle>
            <a:lvl1pPr>
              <a:buNone/>
              <a:defRPr sz="1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description</a:t>
            </a:r>
          </a:p>
        </p:txBody>
      </p:sp>
      <p:sp>
        <p:nvSpPr>
          <p:cNvPr id="24" name="Picture Placeholder 17">
            <a:extLst>
              <a:ext uri="{FF2B5EF4-FFF2-40B4-BE49-F238E27FC236}">
                <a16:creationId xmlns:a16="http://schemas.microsoft.com/office/drawing/2014/main" id="{0F1E751F-3AD0-5D40-A92A-B0488C58556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4399" y="892311"/>
            <a:ext cx="685800" cy="685800"/>
          </a:xfrm>
        </p:spPr>
        <p:txBody>
          <a:bodyPr/>
          <a:lstStyle>
            <a:lvl1pPr>
              <a:buNone/>
              <a:defRPr sz="9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2C7E38BF-29D1-BB47-8CE2-F2EC0E26124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4400" y="2337162"/>
            <a:ext cx="685800" cy="685800"/>
          </a:xfrm>
        </p:spPr>
        <p:txBody>
          <a:bodyPr/>
          <a:lstStyle>
            <a:lvl1pPr>
              <a:buNone/>
              <a:defRPr sz="9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1FCA255C-DF16-0048-9FD4-A4C1703016F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534400" y="3915701"/>
            <a:ext cx="685800" cy="685800"/>
          </a:xfrm>
        </p:spPr>
        <p:txBody>
          <a:bodyPr/>
          <a:lstStyle>
            <a:lvl1pPr>
              <a:buNone/>
              <a:defRPr sz="9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E2DF9251-2292-7D45-B982-B39F1D7173B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534398" y="5567420"/>
            <a:ext cx="685800" cy="685800"/>
          </a:xfrm>
        </p:spPr>
        <p:txBody>
          <a:bodyPr/>
          <a:lstStyle>
            <a:lvl1pPr>
              <a:buNone/>
              <a:defRPr sz="9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BD55F6F5-5C2D-0E47-A0DF-B14ED057FF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36113" y="2432162"/>
            <a:ext cx="2533967" cy="263525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3904DE36-5759-6C41-8189-EC2B8D08487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36113" y="5567420"/>
            <a:ext cx="2533967" cy="263525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8931DAAA-F984-A848-8FFB-0F36A59DDD4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36113" y="859844"/>
            <a:ext cx="2533967" cy="263525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49EC4390-70B6-DD48-8241-5B2D0067E9D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36113" y="3892917"/>
            <a:ext cx="2533967" cy="263525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4540108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7147607F-9AB6-7445-A178-D78CB05848FD}" type="datetime4">
              <a:rPr lang="en-US" smtClean="0"/>
              <a:t>May 28, 2025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5790E51-5C69-9E41-B44C-AC5F8DCE84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300" y="647700"/>
            <a:ext cx="1587500" cy="1587500"/>
          </a:xfrm>
        </p:spPr>
        <p:txBody>
          <a:bodyPr/>
          <a:lstStyle>
            <a:lvl1pPr marL="0" algn="ctr">
              <a:buNone/>
              <a:defRPr sz="1050"/>
            </a:lvl1pPr>
          </a:lstStyle>
          <a:p>
            <a:r>
              <a:rPr lang="en-US"/>
              <a:t>Drag and Drop Icon – Red or Black Only</a:t>
            </a:r>
          </a:p>
        </p:txBody>
      </p:sp>
    </p:spTree>
    <p:extLst>
      <p:ext uri="{BB962C8B-B14F-4D97-AF65-F5344CB8AC3E}">
        <p14:creationId xmlns:p14="http://schemas.microsoft.com/office/powerpoint/2010/main" val="211648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 Slide - no logo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542A4693-CEC5-4AF1-9C8C-A780F447AD6A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5A07F95-4566-AF41-88E6-14C0AFBA9D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300" y="647700"/>
            <a:ext cx="1587500" cy="15875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Tx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lang="en-US"/>
              <a:t>Drag and Drop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lang="en-US"/>
              <a:t>Icon – White Only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6D906E-A9E4-CF44-9A26-06A3035DDCB8}"/>
              </a:ext>
            </a:extLst>
          </p:cNvPr>
          <p:cNvSpPr txBox="1"/>
          <p:nvPr userDrawn="1"/>
        </p:nvSpPr>
        <p:spPr>
          <a:xfrm>
            <a:off x="2395934" y="995214"/>
            <a:ext cx="4694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Make Lives Better</a:t>
            </a:r>
          </a:p>
          <a:p>
            <a:r>
              <a:rPr lang="en-US" sz="28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Connections.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7EDAE2-BFA3-C643-BBBA-15666AB0FD34}"/>
              </a:ext>
            </a:extLst>
          </p:cNvPr>
          <p:cNvSpPr/>
          <p:nvPr userDrawn="1"/>
        </p:nvSpPr>
        <p:spPr>
          <a:xfrm>
            <a:off x="2483642" y="2118391"/>
            <a:ext cx="3943135" cy="117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2BC60127-5DDC-4B41-840A-952A88F0F3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2300" y="647700"/>
            <a:ext cx="1587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381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 Slide - no logo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8BCF3350-A260-F740-B057-8D5EA753143C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5A07F95-4566-AF41-88E6-14C0AFBA9D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300" y="647700"/>
            <a:ext cx="1587500" cy="15875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Tx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lang="en-US"/>
              <a:t>Drag and Drop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lang="en-US"/>
              <a:t>Icon – White Only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6D906E-A9E4-CF44-9A26-06A3035DDCB8}"/>
              </a:ext>
            </a:extLst>
          </p:cNvPr>
          <p:cNvSpPr txBox="1"/>
          <p:nvPr userDrawn="1"/>
        </p:nvSpPr>
        <p:spPr>
          <a:xfrm>
            <a:off x="2395934" y="995214"/>
            <a:ext cx="4694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Make Lives Better</a:t>
            </a:r>
          </a:p>
          <a:p>
            <a:r>
              <a:rPr lang="en-US" sz="28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Connections.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7EDAE2-BFA3-C643-BBBA-15666AB0FD34}"/>
              </a:ext>
            </a:extLst>
          </p:cNvPr>
          <p:cNvSpPr/>
          <p:nvPr userDrawn="1"/>
        </p:nvSpPr>
        <p:spPr>
          <a:xfrm>
            <a:off x="2483642" y="2118391"/>
            <a:ext cx="3943135" cy="117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2BC60127-5DDC-4B41-840A-952A88F0F3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2300" y="647700"/>
            <a:ext cx="1587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243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Slide - no logo - r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8BCF3350-A260-F740-B057-8D5EA753143C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5A07F95-4566-AF41-88E6-14C0AFBA9D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300" y="647700"/>
            <a:ext cx="1587500" cy="15875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Tx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lang="en-US"/>
              <a:t>Drag and Drop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lang="en-US"/>
              <a:t>Icon – White Only 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1BD8177-8667-AF42-853E-0355A3D05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648130"/>
            <a:ext cx="1587500" cy="1587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6D906E-A9E4-CF44-9A26-06A3035DDCB8}"/>
              </a:ext>
            </a:extLst>
          </p:cNvPr>
          <p:cNvSpPr txBox="1"/>
          <p:nvPr userDrawn="1"/>
        </p:nvSpPr>
        <p:spPr>
          <a:xfrm>
            <a:off x="2395934" y="995214"/>
            <a:ext cx="4694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Make Lives Better</a:t>
            </a:r>
          </a:p>
          <a:p>
            <a:r>
              <a:rPr lang="en-US" sz="28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Connections.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7EDAE2-BFA3-C643-BBBA-15666AB0FD34}"/>
              </a:ext>
            </a:extLst>
          </p:cNvPr>
          <p:cNvSpPr/>
          <p:nvPr userDrawn="1"/>
        </p:nvSpPr>
        <p:spPr>
          <a:xfrm>
            <a:off x="2483642" y="2118391"/>
            <a:ext cx="3943135" cy="117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394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no logo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8BCF3350-A260-F740-B057-8D5EA753143C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5A07F95-4566-AF41-88E6-14C0AFBA9D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300" y="647700"/>
            <a:ext cx="1587500" cy="15875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Tx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lang="en-US"/>
              <a:t>Drag and Drop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lang="en-US"/>
              <a:t>Icon – White Only </a:t>
            </a:r>
          </a:p>
        </p:txBody>
      </p:sp>
    </p:spTree>
    <p:extLst>
      <p:ext uri="{BB962C8B-B14F-4D97-AF65-F5344CB8AC3E}">
        <p14:creationId xmlns:p14="http://schemas.microsoft.com/office/powerpoint/2010/main" val="4732219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no logo - dark red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E33B858C-C9F6-904F-A356-38449895C1F5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5A07F95-4566-AF41-88E6-14C0AFBA9D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300" y="647700"/>
            <a:ext cx="1587500" cy="15875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Tx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lang="en-US"/>
              <a:t>Drag and Drop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lang="en-US"/>
              <a:t>Icon – Red Only </a:t>
            </a:r>
          </a:p>
        </p:txBody>
      </p:sp>
    </p:spTree>
    <p:extLst>
      <p:ext uri="{BB962C8B-B14F-4D97-AF65-F5344CB8AC3E}">
        <p14:creationId xmlns:p14="http://schemas.microsoft.com/office/powerpoint/2010/main" val="3443999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no logo -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  <a:noFill/>
        </p:spPr>
        <p:txBody>
          <a:bodyPr anchor="b"/>
          <a:lstStyle>
            <a:lvl1pPr algn="l">
              <a:defRPr sz="60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CB26AD1E-2C8C-6849-A992-1F7C486F1F0A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5A07F95-4566-AF41-88E6-14C0AFBA9D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300" y="647700"/>
            <a:ext cx="1587500" cy="15875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Drag and Drop Icon – White Only</a:t>
            </a:r>
          </a:p>
        </p:txBody>
      </p:sp>
    </p:spTree>
    <p:extLst>
      <p:ext uri="{BB962C8B-B14F-4D97-AF65-F5344CB8AC3E}">
        <p14:creationId xmlns:p14="http://schemas.microsoft.com/office/powerpoint/2010/main" val="10508377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no logo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  <a:noFill/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3F603706-DD93-B948-A29F-1A09A8D53BEE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5A07F95-4566-AF41-88E6-14C0AFBA9D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300" y="647700"/>
            <a:ext cx="1587500" cy="15875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Drag and Drop Icon – White Only</a:t>
            </a:r>
          </a:p>
        </p:txBody>
      </p:sp>
    </p:spTree>
    <p:extLst>
      <p:ext uri="{BB962C8B-B14F-4D97-AF65-F5344CB8AC3E}">
        <p14:creationId xmlns:p14="http://schemas.microsoft.com/office/powerpoint/2010/main" val="40199657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no logo -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  <a:noFill/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3A9FE6B0-FADE-6243-BB7C-1626F5DC8B42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5A07F95-4566-AF41-88E6-14C0AFBA9D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300" y="647700"/>
            <a:ext cx="1587500" cy="15875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Drag and Drop Icon – Black Only</a:t>
            </a:r>
          </a:p>
        </p:txBody>
      </p:sp>
    </p:spTree>
    <p:extLst>
      <p:ext uri="{BB962C8B-B14F-4D97-AF65-F5344CB8AC3E}">
        <p14:creationId xmlns:p14="http://schemas.microsoft.com/office/powerpoint/2010/main" val="38264913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train 1">
    <p:bg>
      <p:bgPr>
        <a:blipFill dpi="0" rotWithShape="1">
          <a:blip r:embed="rId2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AA5999E6-7DD3-D948-88F7-1CD1476FC8E7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791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train 2"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3F4650B5-9E6E-9B45-A4E4-2A97C97E5AE1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8232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704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train 3"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B583FF54-2EB2-FD46-A6F1-7D5A5936C294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1650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1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Slide - no logo - r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B63398A7-8B24-4EB2-8D37-8882B0ED378D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5A07F95-4566-AF41-88E6-14C0AFBA9D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300" y="647700"/>
            <a:ext cx="1587500" cy="15875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Tx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lang="en-US"/>
              <a:t>Drag and Drop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lang="en-US"/>
              <a:t>Icon – White Only 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1BD8177-8667-AF42-853E-0355A3D05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648130"/>
            <a:ext cx="1587500" cy="1587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6D906E-A9E4-CF44-9A26-06A3035DDCB8}"/>
              </a:ext>
            </a:extLst>
          </p:cNvPr>
          <p:cNvSpPr txBox="1"/>
          <p:nvPr userDrawn="1"/>
        </p:nvSpPr>
        <p:spPr>
          <a:xfrm>
            <a:off x="2395934" y="995214"/>
            <a:ext cx="4694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Make Lives Better</a:t>
            </a:r>
          </a:p>
          <a:p>
            <a:r>
              <a:rPr lang="en-US" sz="28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Connections.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7EDAE2-BFA3-C643-BBBA-15666AB0FD34}"/>
              </a:ext>
            </a:extLst>
          </p:cNvPr>
          <p:cNvSpPr/>
          <p:nvPr userDrawn="1"/>
        </p:nvSpPr>
        <p:spPr>
          <a:xfrm>
            <a:off x="2483642" y="2118391"/>
            <a:ext cx="3943135" cy="117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186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train 4">
    <p:bg>
      <p:bgPr>
        <a:blipFill dpi="0" rotWithShape="1">
          <a:blip r:embed="rId2" cstate="email">
            <a:alphaModFix amt="8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B7F24748-FE67-1446-87EE-76C9B840AC4A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361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train 5"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5C687788-2974-6B4F-93B7-5D5001A157BC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397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train 6">
    <p:bg>
      <p:bgPr>
        <a:blipFill dpi="0" rotWithShape="1">
          <a:blip r:embed="rId2" cstate="email">
            <a:alphaModFix amt="9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5F211488-B291-FD4A-AE57-F409E141C86C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675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bus 1">
    <p:bg>
      <p:bgPr>
        <a:blipFill dpi="0" rotWithShape="1">
          <a:blip r:embed="rId2" cstate="email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C43DF059-3862-2F4F-A7D5-61018294491E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325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bus 2">
    <p:bg>
      <p:bgPr>
        <a:blipFill dpi="0" rotWithShape="1">
          <a:blip r:embed="rId2" cstate="screen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9EFEAC7C-5832-5240-AFE0-ACD175E429EE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099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bus 3">
    <p:bg>
      <p:bgPr>
        <a:blipFill dpi="0" rotWithShape="1">
          <a:blip r:embed="rId2" cstate="screen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E0A0109B-7205-1743-AED4-2F2E9B708AC1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301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bus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72D5C621-102C-044D-9D17-019C73CD3C79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563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Slide - bus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72D5C621-102C-044D-9D17-019C73CD3C79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656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bus 5">
    <p:bg>
      <p:bgPr>
        <a:blipFill dpi="0" rotWithShape="1">
          <a:blip r:embed="rId2" cstate="email">
            <a:alphaModFix amt="9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8FEAB0E2-78B1-CA44-AECE-7B631CC1D5AE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052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infrastructure 1">
    <p:bg>
      <p:bgPr>
        <a:blipFill dpi="0" rotWithShape="1">
          <a:blip r:embed="rId2" cstate="email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753AD7C2-38DF-194A-BC51-C717ABBFFE6F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8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no logo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8A575ADD-212A-4EB1-98DF-50DA3FB3CE1C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5A07F95-4566-AF41-88E6-14C0AFBA9D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300" y="647700"/>
            <a:ext cx="1587500" cy="15875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Tx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lang="en-US"/>
              <a:t>Drag and Drop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lang="en-US"/>
              <a:t>Icon – White Only </a:t>
            </a:r>
          </a:p>
        </p:txBody>
      </p:sp>
    </p:spTree>
    <p:extLst>
      <p:ext uri="{BB962C8B-B14F-4D97-AF65-F5344CB8AC3E}">
        <p14:creationId xmlns:p14="http://schemas.microsoft.com/office/powerpoint/2010/main" val="5154536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infrastructure 2">
    <p:bg>
      <p:bgPr>
        <a:blipFill dpi="0" rotWithShape="1">
          <a:blip r:embed="rId2" cstate="email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4842EE38-ED3F-9947-841A-F5984694FC9C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494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infrastructure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DB3C3B8A-5A1A-AB4F-BD9A-1100609AF5F7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041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663F36-032F-9446-80A3-2701CB57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353BF-21A4-7949-A881-10526EA04F33}" type="datetime4">
              <a:rPr lang="en-US" smtClean="0"/>
              <a:t>May 28, 2025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 useBgFill="1">
        <p:nvSpPr>
          <p:cNvPr id="7" name="Picture Placeholder 6">
            <a:extLst>
              <a:ext uri="{FF2B5EF4-FFF2-40B4-BE49-F238E27FC236}">
                <a16:creationId xmlns:a16="http://schemas.microsoft.com/office/drawing/2014/main" id="{5F74C1B1-83AB-C34C-9002-ED4F91FA482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and Drop Photo</a:t>
            </a:r>
          </a:p>
        </p:txBody>
      </p:sp>
    </p:spTree>
    <p:extLst>
      <p:ext uri="{BB962C8B-B14F-4D97-AF65-F5344CB8AC3E}">
        <p14:creationId xmlns:p14="http://schemas.microsoft.com/office/powerpoint/2010/main" val="17463454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10216450" cy="4559402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/>
              </a:buClr>
              <a:buSzPct val="150000"/>
              <a:defRPr/>
            </a:lvl1pPr>
            <a:lvl2pPr>
              <a:lnSpc>
                <a:spcPct val="100000"/>
              </a:lnSpc>
              <a:buClr>
                <a:schemeClr val="accent1"/>
              </a:buClr>
              <a:buSzPct val="150000"/>
              <a:defRPr/>
            </a:lvl2pPr>
            <a:lvl3pPr>
              <a:lnSpc>
                <a:spcPct val="100000"/>
              </a:lnSpc>
              <a:buClr>
                <a:schemeClr val="accent1"/>
              </a:buClr>
              <a:buSzPct val="150000"/>
              <a:defRPr/>
            </a:lvl3pPr>
            <a:lvl4pPr>
              <a:lnSpc>
                <a:spcPct val="100000"/>
              </a:lnSpc>
              <a:buClr>
                <a:schemeClr val="accent1"/>
              </a:buClr>
              <a:buSzPct val="150000"/>
              <a:defRPr/>
            </a:lvl4pPr>
            <a:lvl5pPr>
              <a:lnSpc>
                <a:spcPct val="100000"/>
              </a:lnSpc>
              <a:buClr>
                <a:schemeClr val="accent1"/>
              </a:buClr>
              <a:buSzPct val="150000"/>
              <a:defRPr sz="1200"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A2B82-A0F6-F04E-B753-CD1A74DDE7D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574B590-26A3-F947-9C5B-8C3953C210F5}" type="datetime4">
              <a:rPr lang="en-US" smtClean="0"/>
              <a:t>May 28, 2025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588EB5-D554-6D4E-9830-E9C44C91CE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1E7BA-2F9E-424D-BFD4-AF6E251976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1325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10216450" cy="4559402"/>
          </a:xfrm>
        </p:spPr>
        <p:txBody>
          <a:bodyPr/>
          <a:lstStyle>
            <a:lvl1pPr>
              <a:buClr>
                <a:schemeClr val="bg1"/>
              </a:buClr>
              <a:buSzPct val="150000"/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SzPct val="150000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5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SzPct val="150000"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SzPct val="150000"/>
              <a:defRPr sz="12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A2B82-A0F6-F04E-B753-CD1A74DDE7D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07A8950-48A6-4E4D-8888-457A535C2F85}" type="datetime4">
              <a:rPr lang="en-US" smtClean="0"/>
              <a:t>May 28, 2025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588EB5-D554-6D4E-9830-E9C44C91CE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1E7BA-2F9E-424D-BFD4-AF6E251976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925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Photo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6804025" cy="455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420ABD3F-63FF-7E4D-A6DC-FEF8048760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15064" y="1796948"/>
            <a:ext cx="4089400" cy="4559402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D2E47-3D5D-0B45-848D-19A628D8359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0586561-E4F0-3040-8312-251FFA74CF4C}" type="datetime4">
              <a:rPr lang="en-US" smtClean="0"/>
              <a:t>May 28, 2025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7264A-74EE-4B4B-8A1C-E3DFA30315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CA727-7635-3A46-BD5F-CBA9F397CF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2230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Text + Photo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3E1FDD-E47A-024C-BF30-88EC7C1B988D}"/>
              </a:ext>
            </a:extLst>
          </p:cNvPr>
          <p:cNvSpPr/>
          <p:nvPr userDrawn="1"/>
        </p:nvSpPr>
        <p:spPr>
          <a:xfrm>
            <a:off x="7646258" y="2074150"/>
            <a:ext cx="4364063" cy="404505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698844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9" y="1796948"/>
            <a:ext cx="6689294" cy="455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420ABD3F-63FF-7E4D-A6DC-FEF8048760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49519" y="1772847"/>
            <a:ext cx="4355451" cy="4045058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D2E47-3D5D-0B45-848D-19A628D8359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B1993BE-428F-BA47-9EE4-71E210312F83}" type="datetime4">
              <a:rPr lang="en-US" smtClean="0"/>
              <a:t>May 28, 2025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7264A-74EE-4B4B-8A1C-E3DFA30315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CA727-7635-3A46-BD5F-CBA9F397CF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0534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 + 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27600" y="1796948"/>
            <a:ext cx="6804025" cy="455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420ABD3F-63FF-7E4D-A6DC-FEF8048760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0408" y="1796948"/>
            <a:ext cx="4089400" cy="4559402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D2E47-3D5D-0B45-848D-19A628D8359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8AB3194-B26C-E748-BF7E-38AF756A807E}" type="datetime4">
              <a:rPr lang="en-US" smtClean="0"/>
              <a:t>May 28, 2025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7264A-74EE-4B4B-8A1C-E3DFA30315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CA727-7635-3A46-BD5F-CBA9F397CF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5007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L + Title +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830" y="210142"/>
            <a:ext cx="4114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7803464" y="1463219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1497" y="1796948"/>
            <a:ext cx="4157133" cy="455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420ABD3F-63FF-7E4D-A6DC-FEF8048760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7482167" cy="6858000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D2E47-3D5D-0B45-848D-19A628D8359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F387C02-0B8A-8541-9B63-4663BC3CE1AD}" type="datetime4">
              <a:rPr lang="en-US" smtClean="0"/>
              <a:t>May 28, 2025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7264A-74EE-4B4B-8A1C-E3DFA30315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CA727-7635-3A46-BD5F-CBA9F397CF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206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L + Title + Text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830" y="210142"/>
            <a:ext cx="41148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7803464" y="1463219"/>
            <a:ext cx="2433234" cy="92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1497" y="1796948"/>
            <a:ext cx="4157133" cy="4559402"/>
          </a:xfrm>
          <a:noFill/>
        </p:spPr>
        <p:txBody>
          <a:bodyPr/>
          <a:lstStyle>
            <a:lvl1pPr marL="285750" indent="-285750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1pPr>
            <a:lvl2pPr marL="742950" indent="-285750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2pPr>
            <a:lvl3pPr marL="1200150" indent="-285750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 marL="1543050" indent="-171450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4pPr>
            <a:lvl5pPr marL="2000250" indent="-171450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420ABD3F-63FF-7E4D-A6DC-FEF8048760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7482167" cy="6858000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D2E47-3D5D-0B45-848D-19A628D8359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FEF9661-C9FE-5243-9AFE-D7554AA82628}" type="datetime4">
              <a:rPr lang="en-US" smtClean="0"/>
              <a:t>May 28, 2025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7264A-74EE-4B4B-8A1C-E3DFA30315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CA727-7635-3A46-BD5F-CBA9F397CF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97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no logo - dark red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CE60CC57-36F8-47D1-A38F-4550E0C3097B}" type="datetime4">
              <a:rPr lang="en-US" smtClean="0"/>
              <a:t>May 28, 2025</a:t>
            </a:fld>
            <a:endParaRPr lang="en-US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5A07F95-4566-AF41-88E6-14C0AFBA9D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300" y="647700"/>
            <a:ext cx="1587500" cy="15875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Tx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lang="en-US"/>
              <a:t>Drag and Drop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lang="en-US"/>
              <a:t>Icon – Red Only </a:t>
            </a:r>
          </a:p>
        </p:txBody>
      </p:sp>
    </p:spTree>
    <p:extLst>
      <p:ext uri="{BB962C8B-B14F-4D97-AF65-F5344CB8AC3E}">
        <p14:creationId xmlns:p14="http://schemas.microsoft.com/office/powerpoint/2010/main" val="38732356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2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6804025" cy="455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 useBgFill="1">
        <p:nvSpPr>
          <p:cNvPr id="6" name="Picture Placeholder 2">
            <a:extLst>
              <a:ext uri="{FF2B5EF4-FFF2-40B4-BE49-F238E27FC236}">
                <a16:creationId xmlns:a16="http://schemas.microsoft.com/office/drawing/2014/main" id="{21CCB728-1A89-574A-BD1E-1F7CABD70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15064" y="4249315"/>
            <a:ext cx="4089400" cy="2107035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DB09AF-8F07-704F-928F-33260AD72A1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80A9889-05F8-9B4A-9796-12ABCDAEFD12}" type="datetime4">
              <a:rPr lang="en-US" smtClean="0"/>
              <a:t>May 28, 2025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CD5D1F-DB1F-2F41-8740-D69775DA272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4B868F-E994-1746-A970-7E4E7D63445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 useBgFill="1">
        <p:nvSpPr>
          <p:cNvPr id="11" name="Picture Placeholder 2">
            <a:extLst>
              <a:ext uri="{FF2B5EF4-FFF2-40B4-BE49-F238E27FC236}">
                <a16:creationId xmlns:a16="http://schemas.microsoft.com/office/drawing/2014/main" id="{13BCC5A4-2CA6-CC4C-AD68-9EAA89CCC5A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15064" y="1818349"/>
            <a:ext cx="4089400" cy="2107035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/>
              <a:t>Drag and Drop Photo</a:t>
            </a:r>
          </a:p>
        </p:txBody>
      </p:sp>
    </p:spTree>
    <p:extLst>
      <p:ext uri="{BB962C8B-B14F-4D97-AF65-F5344CB8AC3E}">
        <p14:creationId xmlns:p14="http://schemas.microsoft.com/office/powerpoint/2010/main" val="29729048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Sidebar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6804025" cy="455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 useBgFill="1">
        <p:nvSpPr>
          <p:cNvPr id="6" name="Picture Placeholder 2">
            <a:extLst>
              <a:ext uri="{FF2B5EF4-FFF2-40B4-BE49-F238E27FC236}">
                <a16:creationId xmlns:a16="http://schemas.microsoft.com/office/drawing/2014/main" id="{21CCB728-1A89-574A-BD1E-1F7CABD70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15064" y="4249315"/>
            <a:ext cx="4089400" cy="2107035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/>
              <a:t>Drag and Drop Photo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5982A1-9BF5-7D45-A173-0A28EBAE343E}"/>
              </a:ext>
            </a:extLst>
          </p:cNvPr>
          <p:cNvSpPr/>
          <p:nvPr userDrawn="1"/>
        </p:nvSpPr>
        <p:spPr>
          <a:xfrm>
            <a:off x="7615064" y="1796947"/>
            <a:ext cx="4642251" cy="22863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BB7C57D-2E04-D54D-9FE1-E637F369F6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87883" y="1944060"/>
            <a:ext cx="3826002" cy="2023992"/>
          </a:xfrm>
        </p:spPr>
        <p:txBody>
          <a:bodyPr/>
          <a:lstStyle>
            <a:lvl1pPr marL="0">
              <a:buNone/>
              <a:defRPr sz="1800"/>
            </a:lvl1pPr>
            <a:lvl2pPr algn="l">
              <a:buFont typeface="Arial" panose="020B0604020202020204" pitchFamily="34" charset="0"/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Sidebar text box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99BEC6-B4AE-5442-B374-C080D0EE71E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80E898-BBD5-7C43-BF33-2132205336D5}" type="datetime4">
              <a:rPr lang="en-US" smtClean="0"/>
              <a:t>May 28, 2025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6EB475-A18C-A847-9716-E368CDE6714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901EC-5C53-B747-9629-C60D56203B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8967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+ Text +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6804025" cy="473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DB30B5-F23D-6248-B39F-4539056095B9}"/>
              </a:ext>
            </a:extLst>
          </p:cNvPr>
          <p:cNvSpPr/>
          <p:nvPr userDrawn="1"/>
        </p:nvSpPr>
        <p:spPr>
          <a:xfrm>
            <a:off x="7615064" y="1796947"/>
            <a:ext cx="4642251" cy="22863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FA96D02-461E-0646-8C55-DE5124F13B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87883" y="1944060"/>
            <a:ext cx="3826002" cy="2023992"/>
          </a:xfrm>
        </p:spPr>
        <p:txBody>
          <a:bodyPr/>
          <a:lstStyle>
            <a:lvl1pPr marL="0">
              <a:buNone/>
              <a:defRPr sz="1800"/>
            </a:lvl1pPr>
            <a:lvl2pPr algn="l">
              <a:buFont typeface="Arial" panose="020B0604020202020204" pitchFamily="34" charset="0"/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Sidebar text box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2E7F40-6BD5-A549-8616-7875A55551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496F3B-A554-BD4F-BBAB-2488317340C0}" type="datetime4">
              <a:rPr lang="en-US" smtClean="0"/>
              <a:t>May 28, 2025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A69371-1880-A44A-9EC6-08170225CD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F03D8-1954-2841-A14A-E0F53A17CD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1356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Chart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56410" y="1796948"/>
            <a:ext cx="5425182" cy="455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D2E47-3D5D-0B45-848D-19A628D8359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8A107B5-D602-9F4F-B85A-1241EFD637C8}" type="datetime4">
              <a:rPr lang="en-US" smtClean="0"/>
              <a:t>May 28, 2025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7264A-74EE-4B4B-8A1C-E3DFA30315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CA727-7635-3A46-BD5F-CBA9F397CF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D945255-6C09-4C4F-9C82-A941C75DF43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1188" y="1797050"/>
            <a:ext cx="5087937" cy="45593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66556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Phon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6804025" cy="473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D48E4A-B221-714F-9F31-8539EC65BF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433" y="-963827"/>
            <a:ext cx="5339879" cy="9127998"/>
          </a:xfrm>
          <a:prstGeom prst="rect">
            <a:avLst/>
          </a:prstGeom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D21010-2608-B34F-929C-98F35A1331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7477" y="1512392"/>
            <a:ext cx="1942648" cy="3960529"/>
          </a:xfrm>
          <a:prstGeom prst="rect">
            <a:avLst/>
          </a:prstGeom>
          <a:effectLst/>
        </p:spPr>
      </p:pic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7E1BAF0C-A326-E542-B748-14B3541E10C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26193" y="2013736"/>
            <a:ext cx="1684695" cy="2976080"/>
          </a:xfrm>
        </p:spPr>
        <p:txBody>
          <a:bodyPr/>
          <a:lstStyle>
            <a:lvl1pPr algn="ctr">
              <a:buFont typeface="Arial" panose="020B0604020202020204" pitchFamily="34" charset="0"/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en-US"/>
              <a:t>Drag and Drop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CED1A-2C36-AE43-849E-3C0CF49BFF2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CE6657B-96D0-904D-A16F-38D32E68C228}" type="datetime4">
              <a:rPr lang="en-US" smtClean="0"/>
              <a:t>May 28, 2025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C75A1-BAAF-A740-9C07-8DD6F45E5B7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6604E-AB31-C041-9E2D-9AC1D46276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4434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Mockup 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D21010-2608-B34F-929C-98F35A1331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669" y="1925751"/>
            <a:ext cx="1942648" cy="3960529"/>
          </a:xfrm>
          <a:prstGeom prst="rect">
            <a:avLst/>
          </a:prstGeom>
          <a:effectLst/>
        </p:spPr>
      </p:pic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7E1BAF0C-A326-E542-B748-14B3541E10C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53652" y="2427095"/>
            <a:ext cx="1684695" cy="2976080"/>
          </a:xfrm>
        </p:spPr>
        <p:txBody>
          <a:bodyPr/>
          <a:lstStyle>
            <a:lvl1pPr algn="ctr">
              <a:buFont typeface="Arial" panose="020B0604020202020204" pitchFamily="34" charset="0"/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en-US"/>
              <a:t>Drag and Drop Photo</a:t>
            </a:r>
          </a:p>
        </p:txBody>
      </p:sp>
      <p:sp useBgFill="1">
        <p:nvSpPr>
          <p:cNvPr id="9" name="Picture Placeholder 2">
            <a:extLst>
              <a:ext uri="{FF2B5EF4-FFF2-40B4-BE49-F238E27FC236}">
                <a16:creationId xmlns:a16="http://schemas.microsoft.com/office/drawing/2014/main" id="{C1A09D85-D0FB-3449-9144-51CF2640592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08128" y="2427095"/>
            <a:ext cx="1684695" cy="2976080"/>
          </a:xfrm>
        </p:spPr>
        <p:txBody>
          <a:bodyPr/>
          <a:lstStyle>
            <a:lvl1pPr algn="ctr">
              <a:buFont typeface="Arial" panose="020B0604020202020204" pitchFamily="34" charset="0"/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en-US"/>
              <a:t>Drag and Drop Photo</a:t>
            </a:r>
          </a:p>
        </p:txBody>
      </p:sp>
      <p:sp useBgFill="1">
        <p:nvSpPr>
          <p:cNvPr id="11" name="Picture Placeholder 2">
            <a:extLst>
              <a:ext uri="{FF2B5EF4-FFF2-40B4-BE49-F238E27FC236}">
                <a16:creationId xmlns:a16="http://schemas.microsoft.com/office/drawing/2014/main" id="{447BFC6A-DBDF-E848-936E-286CAE8938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512501" y="2427095"/>
            <a:ext cx="1684695" cy="2976080"/>
          </a:xfrm>
        </p:spPr>
        <p:txBody>
          <a:bodyPr/>
          <a:lstStyle>
            <a:lvl1pPr algn="ctr">
              <a:buFont typeface="Arial" panose="020B0604020202020204" pitchFamily="34" charset="0"/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en-US"/>
              <a:t>Drag and Drop Photo</a:t>
            </a:r>
          </a:p>
        </p:txBody>
      </p:sp>
      <p:sp useBgFill="1">
        <p:nvSpPr>
          <p:cNvPr id="14" name="Picture Placeholder 2">
            <a:extLst>
              <a:ext uri="{FF2B5EF4-FFF2-40B4-BE49-F238E27FC236}">
                <a16:creationId xmlns:a16="http://schemas.microsoft.com/office/drawing/2014/main" id="{5AE40C4A-B99B-764A-85BB-8AAEC41F47E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9646" y="2427095"/>
            <a:ext cx="1684695" cy="2976080"/>
          </a:xfrm>
        </p:spPr>
        <p:txBody>
          <a:bodyPr/>
          <a:lstStyle>
            <a:lvl1pPr algn="ctr">
              <a:buFont typeface="Arial" panose="020B0604020202020204" pitchFamily="34" charset="0"/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en-US"/>
              <a:t>Drag and Drop Photo</a:t>
            </a:r>
          </a:p>
        </p:txBody>
      </p:sp>
      <p:sp useBgFill="1">
        <p:nvSpPr>
          <p:cNvPr id="15" name="Picture Placeholder 2">
            <a:extLst>
              <a:ext uri="{FF2B5EF4-FFF2-40B4-BE49-F238E27FC236}">
                <a16:creationId xmlns:a16="http://schemas.microsoft.com/office/drawing/2014/main" id="{5A6EFF08-516D-1C4D-831B-4886BF47C5F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4019" y="2427095"/>
            <a:ext cx="1684695" cy="2976080"/>
          </a:xfrm>
        </p:spPr>
        <p:txBody>
          <a:bodyPr/>
          <a:lstStyle>
            <a:lvl1pPr algn="ctr">
              <a:buFont typeface="Arial" panose="020B0604020202020204" pitchFamily="34" charset="0"/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en-US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ECDE22-0D94-E646-8BBA-E064193472D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7741B90-40BB-034A-9399-B08D0B9F2298}" type="datetime4">
              <a:rPr lang="en-US" smtClean="0"/>
              <a:t>May 28, 2025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B96EA-FA2F-604B-B732-6180D957C76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DC374-BAB9-FF43-BF03-AF08838CDF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3366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4EEAF7-075D-1548-B0C7-EAD195AEE3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2817" y="1936795"/>
            <a:ext cx="7388023" cy="4337809"/>
          </a:xfrm>
          <a:prstGeom prst="rect">
            <a:avLst/>
          </a:prstGeom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1C6EDF7-1F64-0D41-8E53-A58B3D5CC71F}"/>
              </a:ext>
            </a:extLst>
          </p:cNvPr>
          <p:cNvSpPr/>
          <p:nvPr userDrawn="1"/>
        </p:nvSpPr>
        <p:spPr>
          <a:xfrm>
            <a:off x="5554743" y="5881216"/>
            <a:ext cx="734627" cy="154523"/>
          </a:xfrm>
          <a:prstGeom prst="rect">
            <a:avLst/>
          </a:prstGeom>
          <a:solidFill>
            <a:srgbClr val="24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Tahoma" panose="020B0604030504040204" pitchFamily="34" charset="0"/>
            </a:endParaRP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84ABBF62-BB3A-9E4A-910C-CBAD377ADE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51484" y="2225911"/>
            <a:ext cx="5601354" cy="3511296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r>
              <a:rPr lang="en-US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079EA8-8F07-7A43-95F9-9E10C3AC669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C6A5F1C-8C4D-954C-82AF-72A87E0DC74A}" type="datetime4">
              <a:rPr lang="en-US" smtClean="0"/>
              <a:t>May 28, 2025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43FB28-8368-E946-A92E-89D966A9BA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40C60A-316E-AA44-95DB-0F8C6AFEB7B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0223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imeline w/ photo Begin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139935-D364-1F4D-9BC6-C9FA8F52AAA3}"/>
              </a:ext>
            </a:extLst>
          </p:cNvPr>
          <p:cNvCxnSpPr/>
          <p:nvPr userDrawn="1"/>
        </p:nvCxnSpPr>
        <p:spPr>
          <a:xfrm>
            <a:off x="1878052" y="2599679"/>
            <a:ext cx="244148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28CDCD-1519-1045-B686-5132F548F3EE}"/>
              </a:ext>
            </a:extLst>
          </p:cNvPr>
          <p:cNvCxnSpPr>
            <a:cxnSpLocks/>
          </p:cNvCxnSpPr>
          <p:nvPr userDrawn="1"/>
        </p:nvCxnSpPr>
        <p:spPr>
          <a:xfrm>
            <a:off x="4308389" y="2610196"/>
            <a:ext cx="0" cy="42478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FBB5F2-EFF4-454A-B1A7-B0D3AC0C7DBC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191799C8-54D2-BE4F-A45D-BA3660BB692B}" type="datetime4">
              <a:rPr lang="en-US" smtClean="0"/>
              <a:t>May 28, 2025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05C65C-12A1-9C4E-9C5B-706E2CD88A1F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392E9-47C7-AA46-85BC-AFBFAB7B936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93F63D37-F30A-6643-9AE2-8CC1CFA12D88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653153" y="2776606"/>
            <a:ext cx="1866901" cy="1301578"/>
          </a:xfrm>
        </p:spPr>
        <p:txBody>
          <a:bodyPr/>
          <a:lstStyle>
            <a:lvl1pPr algn="ctr">
              <a:buNone/>
              <a:defRPr sz="1200"/>
            </a:lvl1pPr>
          </a:lstStyle>
          <a:p>
            <a:r>
              <a:rPr lang="en-US"/>
              <a:t>Drag and Drop Photo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8C3113EF-7CBF-5249-8F15-7559DD4A1BE7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653152" y="4703775"/>
            <a:ext cx="1866901" cy="1301578"/>
          </a:xfrm>
        </p:spPr>
        <p:txBody>
          <a:bodyPr/>
          <a:lstStyle>
            <a:lvl1pPr algn="ctr">
              <a:buNone/>
              <a:defRPr sz="1200"/>
            </a:lvl1pPr>
          </a:lstStyle>
          <a:p>
            <a:r>
              <a:rPr lang="en-US"/>
              <a:t>Drag and Drop Photo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7EDA4CE-DA08-3341-9E0D-293D8804F01F}"/>
              </a:ext>
            </a:extLst>
          </p:cNvPr>
          <p:cNvCxnSpPr/>
          <p:nvPr userDrawn="1"/>
        </p:nvCxnSpPr>
        <p:spPr>
          <a:xfrm>
            <a:off x="4175035" y="3428025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A65254F-D533-E54B-95F0-F58A01ADC0EC}"/>
              </a:ext>
            </a:extLst>
          </p:cNvPr>
          <p:cNvCxnSpPr/>
          <p:nvPr userDrawn="1"/>
        </p:nvCxnSpPr>
        <p:spPr>
          <a:xfrm>
            <a:off x="4175035" y="5347788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B2A4B89A-3F3E-8446-8F3D-139BAF9546D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054404" y="3304095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D8C592C1-AC0F-124E-BF6F-8804926EA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054404" y="5222255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F5CC26FA-0CBD-1E4B-BE75-A2524B9670E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64816" y="2783661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7CA36F89-0FDC-384B-A0AF-CF93602FD0C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864815" y="4703603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sz="18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7CE6469D-E11B-6A40-82CF-3E441DAFFB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9813582" cy="689613"/>
          </a:xfrm>
        </p:spPr>
        <p:txBody>
          <a:bodyPr/>
          <a:lstStyle>
            <a:lvl1pPr marL="0"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68728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w/ Photo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3AF3955-3400-F24C-8DDD-9BC3E45743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3153" y="2776606"/>
            <a:ext cx="1866901" cy="1301578"/>
          </a:xfrm>
        </p:spPr>
        <p:txBody>
          <a:bodyPr/>
          <a:lstStyle>
            <a:lvl1pPr algn="ctr">
              <a:buNone/>
              <a:defRPr sz="1200"/>
            </a:lvl1pPr>
          </a:lstStyle>
          <a:p>
            <a:r>
              <a:rPr lang="en-US"/>
              <a:t>Drag and Drop Photo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78334531-D38B-0D4C-9378-348640D3729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53152" y="4703775"/>
            <a:ext cx="1866901" cy="1301578"/>
          </a:xfrm>
        </p:spPr>
        <p:txBody>
          <a:bodyPr/>
          <a:lstStyle>
            <a:lvl1pPr algn="ctr">
              <a:buNone/>
              <a:defRPr sz="1200"/>
            </a:lvl1pPr>
          </a:lstStyle>
          <a:p>
            <a:r>
              <a:rPr lang="en-US"/>
              <a:t>Drag and Drop Photo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28CDCD-1519-1045-B686-5132F548F3EE}"/>
              </a:ext>
            </a:extLst>
          </p:cNvPr>
          <p:cNvCxnSpPr>
            <a:cxnSpLocks/>
          </p:cNvCxnSpPr>
          <p:nvPr userDrawn="1"/>
        </p:nvCxnSpPr>
        <p:spPr>
          <a:xfrm>
            <a:off x="4308389" y="0"/>
            <a:ext cx="0" cy="685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F7CEF9-A06E-EB4F-8269-42E11EB5A9CA}"/>
              </a:ext>
            </a:extLst>
          </p:cNvPr>
          <p:cNvCxnSpPr/>
          <p:nvPr userDrawn="1"/>
        </p:nvCxnSpPr>
        <p:spPr>
          <a:xfrm>
            <a:off x="4175035" y="3428025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0B023E-8D37-3149-BE1C-CAD207CF5F16}"/>
              </a:ext>
            </a:extLst>
          </p:cNvPr>
          <p:cNvCxnSpPr/>
          <p:nvPr userDrawn="1"/>
        </p:nvCxnSpPr>
        <p:spPr>
          <a:xfrm>
            <a:off x="4175035" y="5347788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66FBEA42-134F-E046-B205-95C3C131D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54404" y="3304095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AA6C8AB8-E28A-3147-94FF-928FEFF71D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54404" y="5222255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5BD3AA-2A41-1248-8768-748752CE1E4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64816" y="2783661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9476E8FA-8EE2-5348-AFE7-1676A291CAA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864815" y="4703603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sz="18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2B9DE6E-B6E5-F546-A858-35AAF3B7D9E0}"/>
              </a:ext>
            </a:extLst>
          </p:cNvPr>
          <p:cNvCxnSpPr/>
          <p:nvPr userDrawn="1"/>
        </p:nvCxnSpPr>
        <p:spPr>
          <a:xfrm>
            <a:off x="4175039" y="1509402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06F6698B-992A-2A4D-AC71-386D1BB781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54404" y="1377640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C79BA67B-D234-FC4D-8F4F-10F30271650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653152" y="858614"/>
            <a:ext cx="1866901" cy="1301578"/>
          </a:xfrm>
        </p:spPr>
        <p:txBody>
          <a:bodyPr/>
          <a:lstStyle>
            <a:lvl1pPr algn="ctr">
              <a:buNone/>
              <a:defRPr sz="1200"/>
            </a:lvl1pPr>
          </a:lstStyle>
          <a:p>
            <a:r>
              <a:rPr lang="en-US"/>
              <a:t>Drag and Drop Photo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58247D0-FCA1-A547-A615-834CB67655C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864815" y="865669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sp>
        <p:nvSpPr>
          <p:cNvPr id="38" name="Date Placeholder 37">
            <a:extLst>
              <a:ext uri="{FF2B5EF4-FFF2-40B4-BE49-F238E27FC236}">
                <a16:creationId xmlns:a16="http://schemas.microsoft.com/office/drawing/2014/main" id="{F2338980-117B-984E-B0FE-0801A7D47CD9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64F727B0-CB63-9A41-9043-DF78F1EA2ECC}" type="datetime4">
              <a:rPr lang="en-US" smtClean="0"/>
              <a:t>May 28, 2025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Footer Placeholder 38">
            <a:extLst>
              <a:ext uri="{FF2B5EF4-FFF2-40B4-BE49-F238E27FC236}">
                <a16:creationId xmlns:a16="http://schemas.microsoft.com/office/drawing/2014/main" id="{99BD4C06-C478-C844-B62E-607C01ED8B3D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667FA1CB-D7DB-9349-8346-112B152D561D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3703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w/ Photo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3AF3955-3400-F24C-8DDD-9BC3E45743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3153" y="2776606"/>
            <a:ext cx="1866901" cy="1301578"/>
          </a:xfrm>
        </p:spPr>
        <p:txBody>
          <a:bodyPr/>
          <a:lstStyle>
            <a:lvl1pPr algn="ctr">
              <a:buNone/>
              <a:defRPr sz="1200"/>
            </a:lvl1pPr>
          </a:lstStyle>
          <a:p>
            <a:r>
              <a:rPr lang="en-US"/>
              <a:t>Drag and Drop Photo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28CDCD-1519-1045-B686-5132F548F3EE}"/>
              </a:ext>
            </a:extLst>
          </p:cNvPr>
          <p:cNvCxnSpPr>
            <a:cxnSpLocks/>
          </p:cNvCxnSpPr>
          <p:nvPr userDrawn="1"/>
        </p:nvCxnSpPr>
        <p:spPr>
          <a:xfrm>
            <a:off x="4308389" y="0"/>
            <a:ext cx="0" cy="53477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F7CEF9-A06E-EB4F-8269-42E11EB5A9CA}"/>
              </a:ext>
            </a:extLst>
          </p:cNvPr>
          <p:cNvCxnSpPr/>
          <p:nvPr userDrawn="1"/>
        </p:nvCxnSpPr>
        <p:spPr>
          <a:xfrm>
            <a:off x="4175035" y="3428025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0B023E-8D37-3149-BE1C-CAD207CF5F16}"/>
              </a:ext>
            </a:extLst>
          </p:cNvPr>
          <p:cNvCxnSpPr>
            <a:cxnSpLocks/>
          </p:cNvCxnSpPr>
          <p:nvPr userDrawn="1"/>
        </p:nvCxnSpPr>
        <p:spPr>
          <a:xfrm>
            <a:off x="1880863" y="5347788"/>
            <a:ext cx="24414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66FBEA42-134F-E046-B205-95C3C131D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54404" y="3308172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AA6C8AB8-E28A-3147-94FF-928FEFF71D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80863" y="5491459"/>
            <a:ext cx="2120631" cy="263525"/>
          </a:xfrm>
        </p:spPr>
        <p:txBody>
          <a:bodyPr/>
          <a:lstStyle>
            <a:lvl1pPr marL="0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END TIMELINE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5BD3AA-2A41-1248-8768-748752CE1E4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64816" y="2776606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2B9DE6E-B6E5-F546-A858-35AAF3B7D9E0}"/>
              </a:ext>
            </a:extLst>
          </p:cNvPr>
          <p:cNvCxnSpPr/>
          <p:nvPr userDrawn="1"/>
        </p:nvCxnSpPr>
        <p:spPr>
          <a:xfrm>
            <a:off x="4175039" y="1509402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06F6698B-992A-2A4D-AC71-386D1BB781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54404" y="1377640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C79BA67B-D234-FC4D-8F4F-10F30271650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653152" y="858614"/>
            <a:ext cx="1866901" cy="1301578"/>
          </a:xfrm>
        </p:spPr>
        <p:txBody>
          <a:bodyPr/>
          <a:lstStyle>
            <a:lvl1pPr algn="ctr">
              <a:buNone/>
              <a:defRPr sz="1200"/>
            </a:lvl1pPr>
          </a:lstStyle>
          <a:p>
            <a:r>
              <a:rPr lang="en-US"/>
              <a:t>Drag and Drop Photo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58247D0-FCA1-A547-A615-834CB67655C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864815" y="858614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ABFBB-4B31-994F-AD5D-56E7367347A2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DC380A57-CDDC-2744-96A0-16B297931798}" type="datetime4">
              <a:rPr lang="en-US" smtClean="0"/>
              <a:t>May 28, 2025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64879-8072-2346-8EA3-55DA8DABFE3E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9BF31-D57D-A543-B954-97013B1D4AC5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9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75.xml"/><Relationship Id="rId34" Type="http://schemas.openxmlformats.org/officeDocument/2006/relationships/slideLayout" Target="../slideLayouts/slideLayout88.xml"/><Relationship Id="rId42" Type="http://schemas.openxmlformats.org/officeDocument/2006/relationships/slideLayout" Target="../slideLayouts/slideLayout96.xml"/><Relationship Id="rId47" Type="http://schemas.openxmlformats.org/officeDocument/2006/relationships/slideLayout" Target="../slideLayouts/slideLayout101.xml"/><Relationship Id="rId50" Type="http://schemas.openxmlformats.org/officeDocument/2006/relationships/slideLayout" Target="../slideLayouts/slideLayout104.xml"/><Relationship Id="rId55" Type="http://schemas.openxmlformats.org/officeDocument/2006/relationships/theme" Target="../theme/theme2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9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32" Type="http://schemas.openxmlformats.org/officeDocument/2006/relationships/slideLayout" Target="../slideLayouts/slideLayout86.xml"/><Relationship Id="rId37" Type="http://schemas.openxmlformats.org/officeDocument/2006/relationships/slideLayout" Target="../slideLayouts/slideLayout91.xml"/><Relationship Id="rId40" Type="http://schemas.openxmlformats.org/officeDocument/2006/relationships/slideLayout" Target="../slideLayouts/slideLayout94.xml"/><Relationship Id="rId45" Type="http://schemas.openxmlformats.org/officeDocument/2006/relationships/slideLayout" Target="../slideLayouts/slideLayout99.xml"/><Relationship Id="rId53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31" Type="http://schemas.openxmlformats.org/officeDocument/2006/relationships/slideLayout" Target="../slideLayouts/slideLayout85.xml"/><Relationship Id="rId44" Type="http://schemas.openxmlformats.org/officeDocument/2006/relationships/slideLayout" Target="../slideLayouts/slideLayout98.xml"/><Relationship Id="rId52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slideLayout" Target="../slideLayouts/slideLayout84.xml"/><Relationship Id="rId35" Type="http://schemas.openxmlformats.org/officeDocument/2006/relationships/slideLayout" Target="../slideLayouts/slideLayout89.xml"/><Relationship Id="rId43" Type="http://schemas.openxmlformats.org/officeDocument/2006/relationships/slideLayout" Target="../slideLayouts/slideLayout97.xml"/><Relationship Id="rId48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62.xml"/><Relationship Id="rId51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33" Type="http://schemas.openxmlformats.org/officeDocument/2006/relationships/slideLayout" Target="../slideLayouts/slideLayout87.xml"/><Relationship Id="rId38" Type="http://schemas.openxmlformats.org/officeDocument/2006/relationships/slideLayout" Target="../slideLayouts/slideLayout92.xml"/><Relationship Id="rId4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74.xml"/><Relationship Id="rId41" Type="http://schemas.openxmlformats.org/officeDocument/2006/relationships/slideLayout" Target="../slideLayouts/slideLayout95.xml"/><Relationship Id="rId54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slideLayout" Target="../slideLayouts/slideLayout82.xml"/><Relationship Id="rId36" Type="http://schemas.openxmlformats.org/officeDocument/2006/relationships/slideLayout" Target="../slideLayouts/slideLayout90.xml"/><Relationship Id="rId4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E874F3C-3A9A-4DA8-BC8A-A6AEFD904AC0}" type="datetime4">
              <a:rPr lang="en-US" smtClean="0"/>
              <a:t>May 28, 2025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4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35" r:id="rId2"/>
    <p:sldLayoutId id="2147483685" r:id="rId3"/>
    <p:sldLayoutId id="2147483681" r:id="rId4"/>
    <p:sldLayoutId id="2147483699" r:id="rId5"/>
    <p:sldLayoutId id="2147483738" r:id="rId6"/>
    <p:sldLayoutId id="2147483736" r:id="rId7"/>
    <p:sldLayoutId id="2147483686" r:id="rId8"/>
    <p:sldLayoutId id="2147483732" r:id="rId9"/>
    <p:sldLayoutId id="2147483727" r:id="rId10"/>
    <p:sldLayoutId id="2147483728" r:id="rId11"/>
    <p:sldLayoutId id="2147483729" r:id="rId12"/>
    <p:sldLayoutId id="2147483709" r:id="rId13"/>
    <p:sldLayoutId id="2147483708" r:id="rId14"/>
    <p:sldLayoutId id="2147483712" r:id="rId15"/>
    <p:sldLayoutId id="2147483713" r:id="rId16"/>
    <p:sldLayoutId id="2147483715" r:id="rId17"/>
    <p:sldLayoutId id="2147483716" r:id="rId18"/>
    <p:sldLayoutId id="2147483711" r:id="rId19"/>
    <p:sldLayoutId id="2147483714" r:id="rId20"/>
    <p:sldLayoutId id="2147483717" r:id="rId21"/>
    <p:sldLayoutId id="2147483720" r:id="rId22"/>
    <p:sldLayoutId id="2147483737" r:id="rId23"/>
    <p:sldLayoutId id="2147483718" r:id="rId24"/>
    <p:sldLayoutId id="2147483710" r:id="rId25"/>
    <p:sldLayoutId id="2147483719" r:id="rId26"/>
    <p:sldLayoutId id="2147483721" r:id="rId27"/>
    <p:sldLayoutId id="2147483705" r:id="rId28"/>
    <p:sldLayoutId id="2147483679" r:id="rId29"/>
    <p:sldLayoutId id="2147483706" r:id="rId30"/>
    <p:sldLayoutId id="2147483680" r:id="rId31"/>
    <p:sldLayoutId id="2147483733" r:id="rId32"/>
    <p:sldLayoutId id="2147483726" r:id="rId33"/>
    <p:sldLayoutId id="2147483722" r:id="rId34"/>
    <p:sldLayoutId id="2147483723" r:id="rId35"/>
    <p:sldLayoutId id="2147483682" r:id="rId36"/>
    <p:sldLayoutId id="2147483684" r:id="rId37"/>
    <p:sldLayoutId id="2147483691" r:id="rId38"/>
    <p:sldLayoutId id="2147483725" r:id="rId39"/>
    <p:sldLayoutId id="2147483689" r:id="rId40"/>
    <p:sldLayoutId id="2147483692" r:id="rId41"/>
    <p:sldLayoutId id="2147483690" r:id="rId42"/>
    <p:sldLayoutId id="2147483694" r:id="rId43"/>
    <p:sldLayoutId id="2147483683" r:id="rId44"/>
    <p:sldLayoutId id="2147483695" r:id="rId45"/>
    <p:sldLayoutId id="2147483696" r:id="rId46"/>
    <p:sldLayoutId id="2147483697" r:id="rId47"/>
    <p:sldLayoutId id="2147483698" r:id="rId48"/>
    <p:sldLayoutId id="2147483701" r:id="rId49"/>
    <p:sldLayoutId id="2147483731" r:id="rId50"/>
    <p:sldLayoutId id="2147483702" r:id="rId51"/>
    <p:sldLayoutId id="2147483734" r:id="rId52"/>
    <p:sldLayoutId id="2147483730" r:id="rId53"/>
    <p:sldLayoutId id="2147483704" r:id="rId5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50000"/>
        <a:buFont typeface="Wingdings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50000"/>
        <a:buFont typeface="System Font Regular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50000"/>
        <a:buFont typeface="System Font Regular"/>
        <a:buChar char="▸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50000"/>
        <a:buFont typeface="System Font Regular"/>
        <a:buChar char="□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50000"/>
        <a:buFont typeface="Courier New" panose="02070309020205020404" pitchFamily="49" charset="0"/>
        <a:buChar char="o"/>
        <a:defRPr sz="1400" i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9E8B0D9-019B-D148-A4E8-5F13B25F5EC7}" type="datetime4">
              <a:rPr lang="en-US" smtClean="0"/>
              <a:t>May 28, 2025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328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  <p:sldLayoutId id="2147483765" r:id="rId26"/>
    <p:sldLayoutId id="2147483766" r:id="rId27"/>
    <p:sldLayoutId id="2147483767" r:id="rId28"/>
    <p:sldLayoutId id="2147483768" r:id="rId29"/>
    <p:sldLayoutId id="2147483769" r:id="rId30"/>
    <p:sldLayoutId id="2147483770" r:id="rId31"/>
    <p:sldLayoutId id="2147483771" r:id="rId32"/>
    <p:sldLayoutId id="2147483772" r:id="rId33"/>
    <p:sldLayoutId id="2147483773" r:id="rId34"/>
    <p:sldLayoutId id="2147483774" r:id="rId35"/>
    <p:sldLayoutId id="2147483775" r:id="rId36"/>
    <p:sldLayoutId id="2147483776" r:id="rId37"/>
    <p:sldLayoutId id="2147483777" r:id="rId38"/>
    <p:sldLayoutId id="2147483778" r:id="rId39"/>
    <p:sldLayoutId id="2147483779" r:id="rId40"/>
    <p:sldLayoutId id="2147483780" r:id="rId41"/>
    <p:sldLayoutId id="2147483781" r:id="rId42"/>
    <p:sldLayoutId id="2147483782" r:id="rId43"/>
    <p:sldLayoutId id="2147483783" r:id="rId44"/>
    <p:sldLayoutId id="2147483784" r:id="rId45"/>
    <p:sldLayoutId id="2147483785" r:id="rId46"/>
    <p:sldLayoutId id="2147483786" r:id="rId47"/>
    <p:sldLayoutId id="2147483787" r:id="rId48"/>
    <p:sldLayoutId id="2147483788" r:id="rId49"/>
    <p:sldLayoutId id="2147483789" r:id="rId50"/>
    <p:sldLayoutId id="2147483790" r:id="rId51"/>
    <p:sldLayoutId id="2147483791" r:id="rId52"/>
    <p:sldLayoutId id="2147483792" r:id="rId53"/>
    <p:sldLayoutId id="2147483793" r:id="rId5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50000"/>
        <a:buFont typeface="Wingdings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50000"/>
        <a:buFont typeface="System Font Regular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50000"/>
        <a:buFont typeface="System Font Regular"/>
        <a:buChar char="▸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50000"/>
        <a:buFont typeface="System Font Regular"/>
        <a:buChar char="□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50000"/>
        <a:buFont typeface="Courier New" panose="02070309020205020404" pitchFamily="49" charset="0"/>
        <a:buChar char="o"/>
        <a:defRPr sz="1400" i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1.png"/><Relationship Id="rId5" Type="http://schemas.openxmlformats.org/officeDocument/2006/relationships/image" Target="../media/image24.png"/><Relationship Id="rId4" Type="http://schemas.openxmlformats.org/officeDocument/2006/relationships/image" Target="../media/image5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10" Type="http://schemas.openxmlformats.org/officeDocument/2006/relationships/image" Target="../media/image51.png"/><Relationship Id="rId4" Type="http://schemas.openxmlformats.org/officeDocument/2006/relationships/image" Target="../media/image53.sv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6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63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4.png"/><Relationship Id="rId4" Type="http://schemas.openxmlformats.org/officeDocument/2006/relationships/chart" Target="../charts/char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4.png"/><Relationship Id="rId4" Type="http://schemas.openxmlformats.org/officeDocument/2006/relationships/chart" Target="../charts/char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5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7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4.png"/><Relationship Id="rId4" Type="http://schemas.openxmlformats.org/officeDocument/2006/relationships/chart" Target="../charts/chart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9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4.png"/><Relationship Id="rId4" Type="http://schemas.openxmlformats.org/officeDocument/2006/relationships/chart" Target="../charts/chart2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73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2.svg"/><Relationship Id="rId11" Type="http://schemas.openxmlformats.org/officeDocument/2006/relationships/image" Target="../media/image24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29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24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Relationship Id="rId14" Type="http://schemas.openxmlformats.org/officeDocument/2006/relationships/image" Target="../media/image30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16BD3-ECD9-014F-845C-5E59A4D07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300" y="2529032"/>
            <a:ext cx="10093646" cy="2387600"/>
          </a:xfrm>
        </p:spPr>
        <p:txBody>
          <a:bodyPr>
            <a:normAutofit/>
          </a:bodyPr>
          <a:lstStyle/>
          <a:p>
            <a:r>
              <a:rPr lang="en-US">
                <a:latin typeface="Tahoma"/>
                <a:ea typeface="Tahoma"/>
                <a:cs typeface="Tahoma"/>
              </a:rPr>
              <a:t>Employee Survey Results</a:t>
            </a:r>
            <a:br>
              <a:rPr lang="en-US"/>
            </a:br>
            <a:r>
              <a:rPr lang="en-US">
                <a:solidFill>
                  <a:srgbClr val="41C1EF"/>
                </a:solidFill>
                <a:latin typeface="Tahoma"/>
                <a:ea typeface="Tahoma"/>
                <a:cs typeface="Tahoma"/>
              </a:rPr>
              <a:t>2025</a:t>
            </a:r>
            <a:endParaRPr lang="en-US">
              <a:solidFill>
                <a:srgbClr val="41C1EF"/>
              </a:solidFill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C1E884BE-1CF7-241E-82ED-12DE4204FC70}"/>
              </a:ext>
            </a:extLst>
          </p:cNvPr>
          <p:cNvSpPr txBox="1"/>
          <p:nvPr/>
        </p:nvSpPr>
        <p:spPr>
          <a:xfrm>
            <a:off x="622300" y="5659531"/>
            <a:ext cx="11500428" cy="898291"/>
          </a:xfrm>
          <a:prstGeom prst="rect">
            <a:avLst/>
          </a:prstGeom>
          <a:noFill/>
        </p:spPr>
        <p:txBody>
          <a:bodyPr wrap="square" numCol="3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McKay</a:t>
            </a:r>
          </a:p>
          <a:p>
            <a:r>
              <a:rPr lang="en-US" sz="1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Executive Business Partner</a:t>
            </a:r>
          </a:p>
          <a:p>
            <a:r>
              <a:rPr lang="en-US"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 Celius	</a:t>
            </a:r>
          </a:p>
          <a:p>
            <a:r>
              <a:rPr lang="en-US" sz="1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Senior Performance Analyst</a:t>
            </a:r>
          </a:p>
          <a:p>
            <a:r>
              <a:rPr lang="en-US"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Jake Stoudenmire</a:t>
            </a:r>
          </a:p>
          <a:p>
            <a:r>
              <a:rPr lang="en-US" sz="1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Manager, Market Research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A5573-8F5F-95E3-75FE-42D3263E38F8}"/>
              </a:ext>
            </a:extLst>
          </p:cNvPr>
          <p:cNvSpPr txBox="1">
            <a:spLocks/>
          </p:cNvSpPr>
          <p:nvPr/>
        </p:nvSpPr>
        <p:spPr>
          <a:xfrm>
            <a:off x="9253584" y="522716"/>
            <a:ext cx="2424658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b="1"/>
              <a:t>May 27, 2025</a:t>
            </a:r>
          </a:p>
        </p:txBody>
      </p:sp>
    </p:spTree>
    <p:extLst>
      <p:ext uri="{BB962C8B-B14F-4D97-AF65-F5344CB8AC3E}">
        <p14:creationId xmlns:p14="http://schemas.microsoft.com/office/powerpoint/2010/main" val="493068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3053AF4-B241-E6A2-6AEC-259086BF01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7264792"/>
              </p:ext>
            </p:extLst>
          </p:nvPr>
        </p:nvGraphicFramePr>
        <p:xfrm>
          <a:off x="193730" y="2026937"/>
          <a:ext cx="4032142" cy="4485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BBB4200-BF6A-65A4-884E-378D2F0D7E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6652814"/>
              </p:ext>
            </p:extLst>
          </p:nvPr>
        </p:nvGraphicFramePr>
        <p:xfrm>
          <a:off x="4079929" y="2020834"/>
          <a:ext cx="4032142" cy="4485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DDCAE30-9E08-D8CD-EE41-D57FEC5FE0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0846004"/>
              </p:ext>
            </p:extLst>
          </p:nvPr>
        </p:nvGraphicFramePr>
        <p:xfrm>
          <a:off x="8112071" y="2026937"/>
          <a:ext cx="4032142" cy="4485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3B800C5-6220-68F2-0AC8-DA34A8222754}"/>
              </a:ext>
            </a:extLst>
          </p:cNvPr>
          <p:cNvSpPr txBox="1"/>
          <p:nvPr/>
        </p:nvSpPr>
        <p:spPr>
          <a:xfrm>
            <a:off x="1711908" y="1763740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74CD79-1C61-A496-6341-DA78633A49AF}"/>
              </a:ext>
            </a:extLst>
          </p:cNvPr>
          <p:cNvSpPr txBox="1"/>
          <p:nvPr/>
        </p:nvSpPr>
        <p:spPr>
          <a:xfrm>
            <a:off x="8978700" y="1752211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Supervisory Status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F89A2C-8538-3306-F8DC-4CB1BE4114FF}"/>
              </a:ext>
            </a:extLst>
          </p:cNvPr>
          <p:cNvSpPr txBox="1"/>
          <p:nvPr/>
        </p:nvSpPr>
        <p:spPr>
          <a:xfrm>
            <a:off x="4683799" y="1729749"/>
            <a:ext cx="2776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Representation Status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6F81104-6693-22D0-0BD7-449D444D0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1880742" cy="1181855"/>
          </a:xfrm>
        </p:spPr>
        <p:txBody>
          <a:bodyPr/>
          <a:lstStyle/>
          <a:p>
            <a:r>
              <a:rPr lang="en-US"/>
              <a:t>Participation: Percentage of Total Surveys Submitted (cont'd)</a:t>
            </a:r>
            <a:endParaRPr lang="en-US" sz="16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1E0A3B5-B315-2E03-ACDC-DB2FBC092909}"/>
              </a:ext>
            </a:extLst>
          </p:cNvPr>
          <p:cNvGrpSpPr/>
          <p:nvPr/>
        </p:nvGrpSpPr>
        <p:grpSpPr>
          <a:xfrm>
            <a:off x="457031" y="5899197"/>
            <a:ext cx="11589195" cy="870828"/>
            <a:chOff x="311258" y="5717331"/>
            <a:chExt cx="11589195" cy="870828"/>
          </a:xfrm>
        </p:grpSpPr>
        <p:sp>
          <p:nvSpPr>
            <p:cNvPr id="9" name="Slide Number Placeholder 4">
              <a:extLst>
                <a:ext uri="{FF2B5EF4-FFF2-40B4-BE49-F238E27FC236}">
                  <a16:creationId xmlns:a16="http://schemas.microsoft.com/office/drawing/2014/main" id="{A1DDFDE3-A049-2756-FA4B-B500ADB37B9F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fld id="{A3D05135-2B8F-5842-ADA1-E54D168629AE}" type="slidenum">
                <a:rPr lang="en-US" sz="1200" b="1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algn="r">
                  <a:spcAft>
                    <a:spcPts val="600"/>
                  </a:spcAft>
                </a:pPr>
                <a:t>10</a:t>
              </a:fld>
              <a:endParaRPr lang="en-US" sz="1200" b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0" name="Picture 9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07ECC525-F309-4E61-A6DB-AD37F6BDC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  <p:sp>
          <p:nvSpPr>
            <p:cNvPr id="12" name="Date Placeholder 3">
              <a:extLst>
                <a:ext uri="{FF2B5EF4-FFF2-40B4-BE49-F238E27FC236}">
                  <a16:creationId xmlns:a16="http://schemas.microsoft.com/office/drawing/2014/main" id="{92785E3D-BE79-D0A1-F681-ACBE74B5C640}"/>
                </a:ext>
              </a:extLst>
            </p:cNvPr>
            <p:cNvSpPr txBox="1">
              <a:spLocks/>
            </p:cNvSpPr>
            <p:nvPr/>
          </p:nvSpPr>
          <p:spPr>
            <a:xfrm>
              <a:off x="311258" y="6223034"/>
              <a:ext cx="2803649" cy="3651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▸"/>
                <a:defRPr sz="16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□"/>
                <a:defRPr sz="14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Courier New" panose="02070309020205020404" pitchFamily="49" charset="0"/>
                <a:buChar char="o"/>
                <a:defRPr sz="1400" i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1200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1B5A696-BC07-EC3E-9500-CA98B1DC7C5E}"/>
              </a:ext>
            </a:extLst>
          </p:cNvPr>
          <p:cNvSpPr txBox="1">
            <a:spLocks/>
          </p:cNvSpPr>
          <p:nvPr/>
        </p:nvSpPr>
        <p:spPr>
          <a:xfrm>
            <a:off x="310083" y="6371662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2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May 28, 2025</a:t>
            </a:fld>
            <a:endParaRPr lang="en-US" sz="1200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A9E9C-A6EA-A958-F5A7-703870C58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300" y="3242419"/>
            <a:ext cx="11393992" cy="1031252"/>
          </a:xfrm>
        </p:spPr>
        <p:txBody>
          <a:bodyPr>
            <a:normAutofit fontScale="90000"/>
          </a:bodyPr>
          <a:lstStyle/>
          <a:p>
            <a:r>
              <a:rPr lang="en-US"/>
              <a:t>Employee Net Promoter Score</a:t>
            </a:r>
          </a:p>
        </p:txBody>
      </p:sp>
      <p:pic>
        <p:nvPicPr>
          <p:cNvPr id="31" name="Picture Placeholder 8" descr="Speedometer Middle with solid fill">
            <a:extLst>
              <a:ext uri="{FF2B5EF4-FFF2-40B4-BE49-F238E27FC236}">
                <a16:creationId xmlns:a16="http://schemas.microsoft.com/office/drawing/2014/main" id="{493B3BF5-4433-6F43-3AAE-D25DCF8E77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22300" y="647700"/>
            <a:ext cx="1587500" cy="1587500"/>
          </a:xfrm>
        </p:spPr>
      </p:pic>
    </p:spTree>
    <p:extLst>
      <p:ext uri="{BB962C8B-B14F-4D97-AF65-F5344CB8AC3E}">
        <p14:creationId xmlns:p14="http://schemas.microsoft.com/office/powerpoint/2010/main" val="503585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44212-457B-B249-A40B-DA01A3F72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1652142" cy="1325563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en-US"/>
              <a:t>Employee Net Promoter Score</a:t>
            </a:r>
            <a:br>
              <a:rPr lang="en-US"/>
            </a:br>
            <a:r>
              <a:rPr lang="en-US" sz="2400"/>
              <a:t>How likely are you to recommend working at RTD to friends or family? 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A7FB316-8DAB-B44F-A035-95B2CA1F4C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77050" y="3893294"/>
            <a:ext cx="3791635" cy="239485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300"/>
              <a:t>Measured on a scale of -100 to +100</a:t>
            </a:r>
          </a:p>
          <a:p>
            <a:pPr>
              <a:lnSpc>
                <a:spcPct val="120000"/>
              </a:lnSpc>
            </a:pPr>
            <a:r>
              <a:rPr lang="en-US" sz="2300"/>
              <a:t>Promoters – Detractors = </a:t>
            </a:r>
            <a:r>
              <a:rPr lang="en-US" sz="2300" err="1"/>
              <a:t>eNPS</a:t>
            </a:r>
            <a:endParaRPr lang="en-US" sz="2300"/>
          </a:p>
          <a:p>
            <a:pPr>
              <a:lnSpc>
                <a:spcPct val="120000"/>
              </a:lnSpc>
            </a:pPr>
            <a:r>
              <a:rPr lang="en-US" sz="2300"/>
              <a:t>NPS traditionally measures customer’s willingness to recommend product or service</a:t>
            </a:r>
          </a:p>
        </p:txBody>
      </p:sp>
      <p:pic>
        <p:nvPicPr>
          <p:cNvPr id="12" name="Google Shape;334;p14">
            <a:extLst>
              <a:ext uri="{FF2B5EF4-FFF2-40B4-BE49-F238E27FC236}">
                <a16:creationId xmlns:a16="http://schemas.microsoft.com/office/drawing/2014/main" id="{3FE541AE-E1F0-66FB-D5D8-065ED45DC1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7050" y="2220769"/>
            <a:ext cx="3601729" cy="149696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198C97-B4A5-1865-9D50-7165585E2630}"/>
              </a:ext>
            </a:extLst>
          </p:cNvPr>
          <p:cNvSpPr txBox="1"/>
          <p:nvPr/>
        </p:nvSpPr>
        <p:spPr>
          <a:xfrm>
            <a:off x="5013646" y="3145808"/>
            <a:ext cx="7659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NPS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BCF7E4-6B63-E8BA-159D-99115B674971}"/>
              </a:ext>
            </a:extLst>
          </p:cNvPr>
          <p:cNvSpPr/>
          <p:nvPr/>
        </p:nvSpPr>
        <p:spPr>
          <a:xfrm>
            <a:off x="4075084" y="4874114"/>
            <a:ext cx="2622612" cy="417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2024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DBE4A7-EB90-6EA9-8AAA-57655F8E8DC7}"/>
              </a:ext>
            </a:extLst>
          </p:cNvPr>
          <p:cNvSpPr txBox="1"/>
          <p:nvPr/>
        </p:nvSpPr>
        <p:spPr>
          <a:xfrm>
            <a:off x="375913" y="1441741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Agency-Wide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989D09-DE5D-4E01-9CE8-688BE5D07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5117" y="2361905"/>
            <a:ext cx="2643104" cy="23948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8AB188-DB83-3BD2-C860-29D078125E2E}"/>
              </a:ext>
            </a:extLst>
          </p:cNvPr>
          <p:cNvSpPr txBox="1"/>
          <p:nvPr/>
        </p:nvSpPr>
        <p:spPr>
          <a:xfrm>
            <a:off x="5013679" y="3260890"/>
            <a:ext cx="7659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-2</a:t>
            </a:r>
          </a:p>
          <a:p>
            <a:pPr algn="ctr"/>
            <a:r>
              <a:rPr lang="en-US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NPS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731363-D552-8813-2DA2-396B55416346}"/>
              </a:ext>
            </a:extLst>
          </p:cNvPr>
          <p:cNvSpPr/>
          <p:nvPr/>
        </p:nvSpPr>
        <p:spPr>
          <a:xfrm>
            <a:off x="735487" y="4885715"/>
            <a:ext cx="2622612" cy="417250"/>
          </a:xfrm>
          <a:prstGeom prst="rect">
            <a:avLst/>
          </a:prstGeom>
          <a:solidFill>
            <a:srgbClr val="F68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2025</a:t>
            </a:r>
            <a:endParaRPr lang="en-US" b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B59411-25EB-D0F3-1A02-8ADE5D0C695C}"/>
              </a:ext>
            </a:extLst>
          </p:cNvPr>
          <p:cNvGrpSpPr/>
          <p:nvPr/>
        </p:nvGrpSpPr>
        <p:grpSpPr>
          <a:xfrm>
            <a:off x="375913" y="5740833"/>
            <a:ext cx="11589195" cy="870828"/>
            <a:chOff x="311258" y="5717331"/>
            <a:chExt cx="11589195" cy="870828"/>
          </a:xfrm>
        </p:grpSpPr>
        <p:sp>
          <p:nvSpPr>
            <p:cNvPr id="5" name="Slide Number Placeholder 4">
              <a:extLst>
                <a:ext uri="{FF2B5EF4-FFF2-40B4-BE49-F238E27FC236}">
                  <a16:creationId xmlns:a16="http://schemas.microsoft.com/office/drawing/2014/main" id="{01AE19B0-CC4C-AAC5-DD58-1BAAF9611CF3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fld id="{A3D05135-2B8F-5842-ADA1-E54D168629AE}" type="slidenum">
                <a:rPr lang="en-US" sz="1200" b="1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algn="r">
                  <a:spcAft>
                    <a:spcPts val="600"/>
                  </a:spcAft>
                </a:pPr>
                <a:t>12</a:t>
              </a:fld>
              <a:endParaRPr lang="en-US" sz="1200" b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6" name="Picture 15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AB2293C3-E519-C2D3-DECC-B3189EA45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  <p:sp>
          <p:nvSpPr>
            <p:cNvPr id="17" name="Date Placeholder 3">
              <a:extLst>
                <a:ext uri="{FF2B5EF4-FFF2-40B4-BE49-F238E27FC236}">
                  <a16:creationId xmlns:a16="http://schemas.microsoft.com/office/drawing/2014/main" id="{330367CF-A55E-ECDF-37DB-1F0CB497917C}"/>
                </a:ext>
              </a:extLst>
            </p:cNvPr>
            <p:cNvSpPr txBox="1">
              <a:spLocks/>
            </p:cNvSpPr>
            <p:nvPr/>
          </p:nvSpPr>
          <p:spPr>
            <a:xfrm>
              <a:off x="311258" y="6223034"/>
              <a:ext cx="2803649" cy="3651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▸"/>
                <a:defRPr sz="16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□"/>
                <a:defRPr sz="14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Courier New" panose="02070309020205020404" pitchFamily="49" charset="0"/>
                <a:buChar char="o"/>
                <a:defRPr sz="1400" i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1200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E277B6D6-2F5C-EECB-08BE-F9F5CA316B2F}"/>
              </a:ext>
            </a:extLst>
          </p:cNvPr>
          <p:cNvSpPr txBox="1">
            <a:spLocks/>
          </p:cNvSpPr>
          <p:nvPr/>
        </p:nvSpPr>
        <p:spPr>
          <a:xfrm>
            <a:off x="311258" y="6223034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2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May 28, 2025</a:t>
            </a:fld>
            <a:endParaRPr lang="en-US" sz="1200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752D1F-0118-AA0D-F245-7459213A3F96}"/>
              </a:ext>
            </a:extLst>
          </p:cNvPr>
          <p:cNvSpPr txBox="1"/>
          <p:nvPr/>
        </p:nvSpPr>
        <p:spPr>
          <a:xfrm>
            <a:off x="1655234" y="3260890"/>
            <a:ext cx="765980" cy="8002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  <a:p>
            <a:pPr algn="ctr"/>
            <a:r>
              <a:rPr lang="en-US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NPS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1122B5-9A4D-6E67-A4F1-DFB65B20A6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718" y="2436283"/>
            <a:ext cx="2571750" cy="23241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DE8AD75-8CB6-8AC7-A26D-CF5E38EFF8E6}"/>
              </a:ext>
            </a:extLst>
          </p:cNvPr>
          <p:cNvSpPr txBox="1"/>
          <p:nvPr/>
        </p:nvSpPr>
        <p:spPr>
          <a:xfrm>
            <a:off x="1598790" y="3317334"/>
            <a:ext cx="765980" cy="8002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4</a:t>
            </a:r>
            <a:endParaRPr lang="en-US" sz="2800" b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NPS</a:t>
            </a:r>
          </a:p>
        </p:txBody>
      </p:sp>
    </p:spTree>
    <p:extLst>
      <p:ext uri="{BB962C8B-B14F-4D97-AF65-F5344CB8AC3E}">
        <p14:creationId xmlns:p14="http://schemas.microsoft.com/office/powerpoint/2010/main" val="1996765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8B3117F-64D5-678D-225E-936F843B7F48}"/>
              </a:ext>
            </a:extLst>
          </p:cNvPr>
          <p:cNvSpPr/>
          <p:nvPr/>
        </p:nvSpPr>
        <p:spPr>
          <a:xfrm>
            <a:off x="4259570" y="2124280"/>
            <a:ext cx="3672859" cy="102772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444212-457B-B249-A40B-DA01A3F72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1652142" cy="1325563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en-US"/>
              <a:t>Employee Net Promoter Score: 2025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198C97-B4A5-1865-9D50-7165585E2630}"/>
              </a:ext>
            </a:extLst>
          </p:cNvPr>
          <p:cNvSpPr txBox="1"/>
          <p:nvPr/>
        </p:nvSpPr>
        <p:spPr>
          <a:xfrm>
            <a:off x="1499730" y="3403388"/>
            <a:ext cx="7659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NPS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B60D6A-7FCA-4E07-1590-468DDFBD4AD2}"/>
              </a:ext>
            </a:extLst>
          </p:cNvPr>
          <p:cNvSpPr txBox="1"/>
          <p:nvPr/>
        </p:nvSpPr>
        <p:spPr>
          <a:xfrm>
            <a:off x="-7657" y="1568319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02F8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likely are you to recommend working at RTD to friends or family? </a:t>
            </a:r>
          </a:p>
        </p:txBody>
      </p:sp>
      <p:graphicFrame>
        <p:nvGraphicFramePr>
          <p:cNvPr id="19" name="Table 15">
            <a:extLst>
              <a:ext uri="{FF2B5EF4-FFF2-40B4-BE49-F238E27FC236}">
                <a16:creationId xmlns:a16="http://schemas.microsoft.com/office/drawing/2014/main" id="{E438FB1B-CC86-4C9E-9AC7-0494550B0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10912"/>
              </p:ext>
            </p:extLst>
          </p:nvPr>
        </p:nvGraphicFramePr>
        <p:xfrm>
          <a:off x="1994461" y="3336772"/>
          <a:ext cx="8187764" cy="20813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745">
                  <a:extLst>
                    <a:ext uri="{9D8B030D-6E8A-4147-A177-3AD203B41FA5}">
                      <a16:colId xmlns:a16="http://schemas.microsoft.com/office/drawing/2014/main" val="2731046839"/>
                    </a:ext>
                  </a:extLst>
                </a:gridCol>
                <a:gridCol w="480745">
                  <a:extLst>
                    <a:ext uri="{9D8B030D-6E8A-4147-A177-3AD203B41FA5}">
                      <a16:colId xmlns:a16="http://schemas.microsoft.com/office/drawing/2014/main" val="1450467164"/>
                    </a:ext>
                  </a:extLst>
                </a:gridCol>
                <a:gridCol w="480745">
                  <a:extLst>
                    <a:ext uri="{9D8B030D-6E8A-4147-A177-3AD203B41FA5}">
                      <a16:colId xmlns:a16="http://schemas.microsoft.com/office/drawing/2014/main" val="3498320843"/>
                    </a:ext>
                  </a:extLst>
                </a:gridCol>
                <a:gridCol w="480745">
                  <a:extLst>
                    <a:ext uri="{9D8B030D-6E8A-4147-A177-3AD203B41FA5}">
                      <a16:colId xmlns:a16="http://schemas.microsoft.com/office/drawing/2014/main" val="43133853"/>
                    </a:ext>
                  </a:extLst>
                </a:gridCol>
                <a:gridCol w="480745">
                  <a:extLst>
                    <a:ext uri="{9D8B030D-6E8A-4147-A177-3AD203B41FA5}">
                      <a16:colId xmlns:a16="http://schemas.microsoft.com/office/drawing/2014/main" val="3491902461"/>
                    </a:ext>
                  </a:extLst>
                </a:gridCol>
                <a:gridCol w="480745">
                  <a:extLst>
                    <a:ext uri="{9D8B030D-6E8A-4147-A177-3AD203B41FA5}">
                      <a16:colId xmlns:a16="http://schemas.microsoft.com/office/drawing/2014/main" val="1231402082"/>
                    </a:ext>
                  </a:extLst>
                </a:gridCol>
                <a:gridCol w="480745">
                  <a:extLst>
                    <a:ext uri="{9D8B030D-6E8A-4147-A177-3AD203B41FA5}">
                      <a16:colId xmlns:a16="http://schemas.microsoft.com/office/drawing/2014/main" val="38871005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25390939"/>
                    </a:ext>
                  </a:extLst>
                </a:gridCol>
                <a:gridCol w="1070969">
                  <a:extLst>
                    <a:ext uri="{9D8B030D-6E8A-4147-A177-3AD203B41FA5}">
                      <a16:colId xmlns:a16="http://schemas.microsoft.com/office/drawing/2014/main" val="4145336739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564063708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1659072719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4008151926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2531270365"/>
                    </a:ext>
                  </a:extLst>
                </a:gridCol>
              </a:tblGrid>
              <a:tr h="435421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79E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679E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79E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79E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79E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79E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79E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418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79E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79E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408527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Detractors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Passives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Promoters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E2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332000"/>
                  </a:ext>
                </a:extLst>
              </a:tr>
              <a:tr h="289291">
                <a:tc gridSpan="7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31%</a:t>
                      </a:r>
                    </a:p>
                    <a:p>
                      <a:pPr algn="ctr"/>
                      <a:endParaRPr lang="en-US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E2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36137"/>
                  </a:ext>
                </a:extLst>
              </a:tr>
            </a:tbl>
          </a:graphicData>
        </a:graphic>
      </p:graphicFrame>
      <p:pic>
        <p:nvPicPr>
          <p:cNvPr id="22" name="Graphic 21" descr="Man with solid fill">
            <a:extLst>
              <a:ext uri="{FF2B5EF4-FFF2-40B4-BE49-F238E27FC236}">
                <a16:creationId xmlns:a16="http://schemas.microsoft.com/office/drawing/2014/main" id="{B0450157-B2CE-4F85-CF6D-9F6D8EC72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0442" y="3395501"/>
            <a:ext cx="361950" cy="361950"/>
          </a:xfrm>
          <a:prstGeom prst="rect">
            <a:avLst/>
          </a:prstGeom>
        </p:spPr>
      </p:pic>
      <p:pic>
        <p:nvPicPr>
          <p:cNvPr id="23" name="Graphic 22" descr="Man with solid fill">
            <a:extLst>
              <a:ext uri="{FF2B5EF4-FFF2-40B4-BE49-F238E27FC236}">
                <a16:creationId xmlns:a16="http://schemas.microsoft.com/office/drawing/2014/main" id="{9294F01B-0D89-58CA-7FBC-DAAA4AE8D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02918" y="3379352"/>
            <a:ext cx="361950" cy="361950"/>
          </a:xfrm>
          <a:prstGeom prst="rect">
            <a:avLst/>
          </a:prstGeom>
        </p:spPr>
      </p:pic>
      <p:pic>
        <p:nvPicPr>
          <p:cNvPr id="24" name="Graphic 23" descr="Man with solid fill">
            <a:extLst>
              <a:ext uri="{FF2B5EF4-FFF2-40B4-BE49-F238E27FC236}">
                <a16:creationId xmlns:a16="http://schemas.microsoft.com/office/drawing/2014/main" id="{6AEDB6F1-F615-33B9-C7B8-8776B7FF2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52810" y="3388877"/>
            <a:ext cx="361950" cy="361950"/>
          </a:xfrm>
          <a:prstGeom prst="rect">
            <a:avLst/>
          </a:prstGeom>
        </p:spPr>
      </p:pic>
      <p:pic>
        <p:nvPicPr>
          <p:cNvPr id="25" name="Graphic 24" descr="Man with solid fill">
            <a:extLst>
              <a:ext uri="{FF2B5EF4-FFF2-40B4-BE49-F238E27FC236}">
                <a16:creationId xmlns:a16="http://schemas.microsoft.com/office/drawing/2014/main" id="{E727F731-44D3-778D-FBCD-B7C6C92DE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5286" y="3384797"/>
            <a:ext cx="361950" cy="361950"/>
          </a:xfrm>
          <a:prstGeom prst="rect">
            <a:avLst/>
          </a:prstGeom>
        </p:spPr>
      </p:pic>
      <p:pic>
        <p:nvPicPr>
          <p:cNvPr id="26" name="Graphic 25" descr="Man with solid fill">
            <a:extLst>
              <a:ext uri="{FF2B5EF4-FFF2-40B4-BE49-F238E27FC236}">
                <a16:creationId xmlns:a16="http://schemas.microsoft.com/office/drawing/2014/main" id="{C3808416-92F9-039C-65DD-E79707DCB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0987" y="3376451"/>
            <a:ext cx="361950" cy="361950"/>
          </a:xfrm>
          <a:prstGeom prst="rect">
            <a:avLst/>
          </a:prstGeom>
        </p:spPr>
      </p:pic>
      <p:pic>
        <p:nvPicPr>
          <p:cNvPr id="27" name="Graphic 26" descr="Man with solid fill">
            <a:extLst>
              <a:ext uri="{FF2B5EF4-FFF2-40B4-BE49-F238E27FC236}">
                <a16:creationId xmlns:a16="http://schemas.microsoft.com/office/drawing/2014/main" id="{DC4FACAF-19DF-9564-BB56-32ABE5B55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85394" y="3376451"/>
            <a:ext cx="361950" cy="361950"/>
          </a:xfrm>
          <a:prstGeom prst="rect">
            <a:avLst/>
          </a:prstGeom>
        </p:spPr>
      </p:pic>
      <p:pic>
        <p:nvPicPr>
          <p:cNvPr id="28" name="Graphic 27" descr="Man with solid fill">
            <a:extLst>
              <a:ext uri="{FF2B5EF4-FFF2-40B4-BE49-F238E27FC236}">
                <a16:creationId xmlns:a16="http://schemas.microsoft.com/office/drawing/2014/main" id="{163814B2-0752-F164-5716-56A41103A9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22733" y="3380464"/>
            <a:ext cx="361950" cy="361950"/>
          </a:xfrm>
          <a:prstGeom prst="rect">
            <a:avLst/>
          </a:prstGeom>
        </p:spPr>
      </p:pic>
      <p:pic>
        <p:nvPicPr>
          <p:cNvPr id="29" name="Graphic 28" descr="Man with solid fill">
            <a:extLst>
              <a:ext uri="{FF2B5EF4-FFF2-40B4-BE49-F238E27FC236}">
                <a16:creationId xmlns:a16="http://schemas.microsoft.com/office/drawing/2014/main" id="{058C6995-6DF9-F204-79D5-58C8EBDC3F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34976" y="3362690"/>
            <a:ext cx="361950" cy="361950"/>
          </a:xfrm>
          <a:prstGeom prst="rect">
            <a:avLst/>
          </a:prstGeom>
        </p:spPr>
      </p:pic>
      <p:pic>
        <p:nvPicPr>
          <p:cNvPr id="30" name="Graphic 29" descr="Man with solid fill">
            <a:extLst>
              <a:ext uri="{FF2B5EF4-FFF2-40B4-BE49-F238E27FC236}">
                <a16:creationId xmlns:a16="http://schemas.microsoft.com/office/drawing/2014/main" id="{ADD2674C-9E15-345A-0556-1F35C39C0B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90583" y="3379413"/>
            <a:ext cx="361950" cy="361950"/>
          </a:xfrm>
          <a:prstGeom prst="rect">
            <a:avLst/>
          </a:prstGeom>
        </p:spPr>
      </p:pic>
      <p:pic>
        <p:nvPicPr>
          <p:cNvPr id="31" name="Graphic 30" descr="Man with solid fill">
            <a:extLst>
              <a:ext uri="{FF2B5EF4-FFF2-40B4-BE49-F238E27FC236}">
                <a16:creationId xmlns:a16="http://schemas.microsoft.com/office/drawing/2014/main" id="{59297E41-2F0E-02DB-41DC-5E30D53BF1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27625" y="3353165"/>
            <a:ext cx="361950" cy="36195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2A5CEBB-A856-6125-C586-0E39E78B48B6}"/>
              </a:ext>
            </a:extLst>
          </p:cNvPr>
          <p:cNvSpPr txBox="1"/>
          <p:nvPr/>
        </p:nvSpPr>
        <p:spPr>
          <a:xfrm>
            <a:off x="4334369" y="2704796"/>
            <a:ext cx="1520416" cy="369332"/>
          </a:xfrm>
          <a:prstGeom prst="rect">
            <a:avLst/>
          </a:prstGeom>
          <a:solidFill>
            <a:srgbClr val="679E2A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Promoters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5DC01C-6BFD-9ED8-33F6-0AD7FD9FAC47}"/>
              </a:ext>
            </a:extLst>
          </p:cNvPr>
          <p:cNvSpPr txBox="1"/>
          <p:nvPr/>
        </p:nvSpPr>
        <p:spPr>
          <a:xfrm>
            <a:off x="4835716" y="2223386"/>
            <a:ext cx="242059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 Promoter Score =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C0B9157-3368-9F1C-37EF-44D33B47C8CF}"/>
              </a:ext>
            </a:extLst>
          </p:cNvPr>
          <p:cNvSpPr txBox="1"/>
          <p:nvPr/>
        </p:nvSpPr>
        <p:spPr>
          <a:xfrm>
            <a:off x="6345303" y="2687389"/>
            <a:ext cx="1533625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Detractors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389AC2-4972-D3F7-8D91-015CC63BDE2E}"/>
              </a:ext>
            </a:extLst>
          </p:cNvPr>
          <p:cNvSpPr txBox="1"/>
          <p:nvPr/>
        </p:nvSpPr>
        <p:spPr>
          <a:xfrm>
            <a:off x="5966033" y="2691745"/>
            <a:ext cx="268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</a:p>
        </p:txBody>
      </p:sp>
      <p:pic>
        <p:nvPicPr>
          <p:cNvPr id="14" name="Graphic 13" descr="Man with solid fill">
            <a:extLst>
              <a:ext uri="{FF2B5EF4-FFF2-40B4-BE49-F238E27FC236}">
                <a16:creationId xmlns:a16="http://schemas.microsoft.com/office/drawing/2014/main" id="{6B7502A3-4DA7-9DA3-C51B-FF2642C5F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7602" y="3376451"/>
            <a:ext cx="361950" cy="36195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AB589D9-97EE-6CDC-D97E-3A29731C0861}"/>
              </a:ext>
            </a:extLst>
          </p:cNvPr>
          <p:cNvGrpSpPr/>
          <p:nvPr/>
        </p:nvGrpSpPr>
        <p:grpSpPr>
          <a:xfrm>
            <a:off x="311258" y="5717331"/>
            <a:ext cx="11589195" cy="870828"/>
            <a:chOff x="311258" y="5717331"/>
            <a:chExt cx="11589195" cy="870828"/>
          </a:xfrm>
        </p:grpSpPr>
        <p:sp>
          <p:nvSpPr>
            <p:cNvPr id="5" name="Slide Number Placeholder 4">
              <a:extLst>
                <a:ext uri="{FF2B5EF4-FFF2-40B4-BE49-F238E27FC236}">
                  <a16:creationId xmlns:a16="http://schemas.microsoft.com/office/drawing/2014/main" id="{D629E410-7920-8A76-1DCE-26068D497E3F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13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7" name="Picture 6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B119B762-691F-A464-F9A9-11341EDB4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  <p:sp>
          <p:nvSpPr>
            <p:cNvPr id="9" name="Date Placeholder 3">
              <a:extLst>
                <a:ext uri="{FF2B5EF4-FFF2-40B4-BE49-F238E27FC236}">
                  <a16:creationId xmlns:a16="http://schemas.microsoft.com/office/drawing/2014/main" id="{407690BC-8DFC-72BF-4494-800BCB019B24}"/>
                </a:ext>
              </a:extLst>
            </p:cNvPr>
            <p:cNvSpPr txBox="1">
              <a:spLocks/>
            </p:cNvSpPr>
            <p:nvPr/>
          </p:nvSpPr>
          <p:spPr>
            <a:xfrm>
              <a:off x="311258" y="6223034"/>
              <a:ext cx="2803649" cy="3651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▸"/>
                <a:defRPr sz="16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□"/>
                <a:defRPr sz="14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Courier New" panose="02070309020205020404" pitchFamily="49" charset="0"/>
                <a:buChar char="o"/>
                <a:defRPr sz="1400" i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CF0A2C"/>
                </a:buClr>
                <a:buSzPct val="150000"/>
                <a:buFont typeface="Wingdings" pitchFamily="2" charset="2"/>
                <a:buNone/>
                <a:tabLst/>
                <a:defRPr/>
              </a:pPr>
              <a:fld id="{4BE434A9-35A3-AE4D-B6D7-C84D1282C73A}" type="datetime4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CF0A2C"/>
                  </a:buClr>
                  <a:buSzPct val="150000"/>
                  <a:buFont typeface="Wingdings" pitchFamily="2" charset="2"/>
                  <a:buNone/>
                  <a:tabLst/>
                  <a:defRPr/>
                </a:pPr>
                <a:t>May 28, 2025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15E2661-1F09-5144-893A-1A975B097ADE}"/>
              </a:ext>
            </a:extLst>
          </p:cNvPr>
          <p:cNvSpPr txBox="1"/>
          <p:nvPr/>
        </p:nvSpPr>
        <p:spPr>
          <a:xfrm>
            <a:off x="375913" y="1441741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Agency-Wide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715D1C-0035-6E09-1F53-A8FE6F7013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01605" y="3615019"/>
            <a:ext cx="1574565" cy="141158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9F32669-CFD4-96F6-198A-0673743BBBB9}"/>
              </a:ext>
            </a:extLst>
          </p:cNvPr>
          <p:cNvSpPr txBox="1"/>
          <p:nvPr/>
        </p:nvSpPr>
        <p:spPr>
          <a:xfrm>
            <a:off x="10905897" y="4069665"/>
            <a:ext cx="765980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4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NPS</a:t>
            </a:r>
            <a:endParaRPr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82855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A9E9C-A6EA-A958-F5A7-703870C58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082" y="3166341"/>
            <a:ext cx="10020891" cy="1236183"/>
          </a:xfrm>
        </p:spPr>
        <p:txBody>
          <a:bodyPr/>
          <a:lstStyle/>
          <a:p>
            <a:r>
              <a:rPr lang="en-US"/>
              <a:t>Composite Index Score</a:t>
            </a:r>
          </a:p>
        </p:txBody>
      </p:sp>
      <p:pic>
        <p:nvPicPr>
          <p:cNvPr id="25" name="Picture Placeholder 24" descr="Business Growth with solid fill">
            <a:extLst>
              <a:ext uri="{FF2B5EF4-FFF2-40B4-BE49-F238E27FC236}">
                <a16:creationId xmlns:a16="http://schemas.microsoft.com/office/drawing/2014/main" id="{429BCBA8-E53D-A5BF-807C-358EE5F2BBF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22300" y="647700"/>
            <a:ext cx="1587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80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AF02A-EC98-9221-2F55-F7FA3838E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5">
            <a:extLst>
              <a:ext uri="{FF2B5EF4-FFF2-40B4-BE49-F238E27FC236}">
                <a16:creationId xmlns:a16="http://schemas.microsoft.com/office/drawing/2014/main" id="{164B4307-95C1-67C4-7041-926E5D3FD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3"/>
            <a:ext cx="11629004" cy="1120952"/>
          </a:xfrm>
        </p:spPr>
        <p:txBody>
          <a:bodyPr/>
          <a:lstStyle/>
          <a:p>
            <a:r>
              <a:rPr lang="en-US"/>
              <a:t>Employee Ownership Composite Index Score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4E729E-8013-B75D-89CE-6C58168B9565}"/>
              </a:ext>
            </a:extLst>
          </p:cNvPr>
          <p:cNvSpPr txBox="1"/>
          <p:nvPr/>
        </p:nvSpPr>
        <p:spPr>
          <a:xfrm>
            <a:off x="311258" y="1409280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Agency-Wide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CA4CF77-5412-2B59-17C3-7F104BBAA0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1993310"/>
              </p:ext>
            </p:extLst>
          </p:nvPr>
        </p:nvGraphicFramePr>
        <p:xfrm>
          <a:off x="605143" y="1856798"/>
          <a:ext cx="4910446" cy="4405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883C36C-F24C-143E-A445-9946D4406694}"/>
              </a:ext>
            </a:extLst>
          </p:cNvPr>
          <p:cNvSpPr txBox="1"/>
          <p:nvPr/>
        </p:nvSpPr>
        <p:spPr>
          <a:xfrm>
            <a:off x="6930440" y="1911490"/>
            <a:ext cx="38068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002F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Composite index score is the average of employee survey scores related to how engaged, supported, safe feeling and understanding of how employees contribute to agency success.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54BA08-0F0F-A205-33D4-96D8120AA30E}"/>
              </a:ext>
            </a:extLst>
          </p:cNvPr>
          <p:cNvSpPr/>
          <p:nvPr/>
        </p:nvSpPr>
        <p:spPr>
          <a:xfrm>
            <a:off x="7255847" y="4196529"/>
            <a:ext cx="1514785" cy="4621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Engagement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A3DC6C-59DA-6A45-D042-12C0F83D7E5A}"/>
              </a:ext>
            </a:extLst>
          </p:cNvPr>
          <p:cNvSpPr/>
          <p:nvPr/>
        </p:nvSpPr>
        <p:spPr>
          <a:xfrm>
            <a:off x="8929133" y="4187651"/>
            <a:ext cx="1514785" cy="4621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Supervisor Support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131043-414B-8017-3000-BD2E33D74194}"/>
              </a:ext>
            </a:extLst>
          </p:cNvPr>
          <p:cNvSpPr/>
          <p:nvPr/>
        </p:nvSpPr>
        <p:spPr>
          <a:xfrm>
            <a:off x="7255847" y="4742754"/>
            <a:ext cx="1514785" cy="4621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Resource Support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090F29-F926-820B-E1FE-88BA53F69A03}"/>
              </a:ext>
            </a:extLst>
          </p:cNvPr>
          <p:cNvSpPr/>
          <p:nvPr/>
        </p:nvSpPr>
        <p:spPr>
          <a:xfrm>
            <a:off x="8923906" y="4742754"/>
            <a:ext cx="1514785" cy="4621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Physical Safety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57466F-6F47-F5B1-BDB7-5A7E3E17BD93}"/>
              </a:ext>
            </a:extLst>
          </p:cNvPr>
          <p:cNvSpPr/>
          <p:nvPr/>
        </p:nvSpPr>
        <p:spPr>
          <a:xfrm>
            <a:off x="7255846" y="5313819"/>
            <a:ext cx="1514785" cy="4621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Safe from Crime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F5537D-7241-E40C-4150-69D6DADD834A}"/>
              </a:ext>
            </a:extLst>
          </p:cNvPr>
          <p:cNvSpPr/>
          <p:nvPr/>
        </p:nvSpPr>
        <p:spPr>
          <a:xfrm>
            <a:off x="8923906" y="5313819"/>
            <a:ext cx="1514785" cy="4621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Psychological Safety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A476CB2-8F7D-8695-2653-186E7B7B7BAF}"/>
              </a:ext>
            </a:extLst>
          </p:cNvPr>
          <p:cNvGrpSpPr/>
          <p:nvPr/>
        </p:nvGrpSpPr>
        <p:grpSpPr>
          <a:xfrm>
            <a:off x="375913" y="5740833"/>
            <a:ext cx="11589195" cy="870828"/>
            <a:chOff x="311258" y="5717331"/>
            <a:chExt cx="11589195" cy="870828"/>
          </a:xfrm>
        </p:grpSpPr>
        <p:sp>
          <p:nvSpPr>
            <p:cNvPr id="3" name="Slide Number Placeholder 4">
              <a:extLst>
                <a:ext uri="{FF2B5EF4-FFF2-40B4-BE49-F238E27FC236}">
                  <a16:creationId xmlns:a16="http://schemas.microsoft.com/office/drawing/2014/main" id="{115DFCF8-C1DA-982A-4BEC-BEF072A91CBE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fld id="{A3D05135-2B8F-5842-ADA1-E54D168629AE}" type="slidenum">
                <a:rPr lang="en-US" sz="1200" b="1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algn="r">
                  <a:spcAft>
                    <a:spcPts val="600"/>
                  </a:spcAft>
                </a:pPr>
                <a:t>15</a:t>
              </a:fld>
              <a:endParaRPr lang="en-US" sz="1200" b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6" name="Picture 5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3DF0A1E5-C09D-DF0F-62D3-8EE24FF5D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  <p:sp>
          <p:nvSpPr>
            <p:cNvPr id="8" name="Date Placeholder 3">
              <a:extLst>
                <a:ext uri="{FF2B5EF4-FFF2-40B4-BE49-F238E27FC236}">
                  <a16:creationId xmlns:a16="http://schemas.microsoft.com/office/drawing/2014/main" id="{85265947-52BA-E5C1-AD0B-EC9A01EDEF29}"/>
                </a:ext>
              </a:extLst>
            </p:cNvPr>
            <p:cNvSpPr txBox="1">
              <a:spLocks/>
            </p:cNvSpPr>
            <p:nvPr/>
          </p:nvSpPr>
          <p:spPr>
            <a:xfrm>
              <a:off x="311258" y="6223034"/>
              <a:ext cx="2803649" cy="3651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▸"/>
                <a:defRPr sz="16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□"/>
                <a:defRPr sz="14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Courier New" panose="02070309020205020404" pitchFamily="49" charset="0"/>
                <a:buChar char="o"/>
                <a:defRPr sz="1400" i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1200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EF6466A-555B-641D-2EAB-2E7CF2672B9D}"/>
              </a:ext>
            </a:extLst>
          </p:cNvPr>
          <p:cNvSpPr txBox="1">
            <a:spLocks/>
          </p:cNvSpPr>
          <p:nvPr/>
        </p:nvSpPr>
        <p:spPr>
          <a:xfrm>
            <a:off x="311258" y="6223034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2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May 28, 2025</a:t>
            </a:fld>
            <a:endParaRPr lang="en-US" sz="1200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8FDB2E58-1685-97CF-49E9-922E8991E256}"/>
              </a:ext>
            </a:extLst>
          </p:cNvPr>
          <p:cNvSpPr/>
          <p:nvPr/>
        </p:nvSpPr>
        <p:spPr>
          <a:xfrm>
            <a:off x="1047448" y="3524499"/>
            <a:ext cx="1101863" cy="2268331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16%</a:t>
            </a:r>
          </a:p>
        </p:txBody>
      </p:sp>
    </p:spTree>
    <p:extLst>
      <p:ext uri="{BB962C8B-B14F-4D97-AF65-F5344CB8AC3E}">
        <p14:creationId xmlns:p14="http://schemas.microsoft.com/office/powerpoint/2010/main" val="553336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B5FAA-C7AD-8951-C892-49D9C2E3C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5">
            <a:extLst>
              <a:ext uri="{FF2B5EF4-FFF2-40B4-BE49-F238E27FC236}">
                <a16:creationId xmlns:a16="http://schemas.microsoft.com/office/drawing/2014/main" id="{16AA5771-6950-C3FF-BAE1-1E40DDEB4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3"/>
            <a:ext cx="11629004" cy="1120952"/>
          </a:xfrm>
        </p:spPr>
        <p:txBody>
          <a:bodyPr/>
          <a:lstStyle/>
          <a:p>
            <a:r>
              <a:rPr lang="en-US"/>
              <a:t>Employee Ownership Composite Index Score (cont'd)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AE75A9-579C-3840-E117-54533762EA60}"/>
              </a:ext>
            </a:extLst>
          </p:cNvPr>
          <p:cNvSpPr txBox="1"/>
          <p:nvPr/>
        </p:nvSpPr>
        <p:spPr>
          <a:xfrm>
            <a:off x="0" y="1388526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Agree and Strongly Agree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4876183-65EF-6232-C8AE-DF335AC89B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3173415"/>
              </p:ext>
            </p:extLst>
          </p:nvPr>
        </p:nvGraphicFramePr>
        <p:xfrm>
          <a:off x="1181" y="1755968"/>
          <a:ext cx="12192000" cy="4782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D4897E8-DEB4-2E31-A312-6988D52212BB}"/>
              </a:ext>
            </a:extLst>
          </p:cNvPr>
          <p:cNvSpPr txBox="1"/>
          <p:nvPr/>
        </p:nvSpPr>
        <p:spPr>
          <a:xfrm>
            <a:off x="311258" y="1445957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Agency-Wide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9BCB30-7EAA-6FC7-D2DD-493254C29F80}"/>
              </a:ext>
            </a:extLst>
          </p:cNvPr>
          <p:cNvGrpSpPr/>
          <p:nvPr/>
        </p:nvGrpSpPr>
        <p:grpSpPr>
          <a:xfrm>
            <a:off x="375913" y="5740833"/>
            <a:ext cx="11589195" cy="870828"/>
            <a:chOff x="311258" y="5717331"/>
            <a:chExt cx="11589195" cy="870828"/>
          </a:xfrm>
        </p:grpSpPr>
        <p:sp>
          <p:nvSpPr>
            <p:cNvPr id="4" name="Slide Number Placeholder 4">
              <a:extLst>
                <a:ext uri="{FF2B5EF4-FFF2-40B4-BE49-F238E27FC236}">
                  <a16:creationId xmlns:a16="http://schemas.microsoft.com/office/drawing/2014/main" id="{7E7E8EBF-C6F5-11E7-6D15-9DCDB5E5401C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fld id="{A3D05135-2B8F-5842-ADA1-E54D168629AE}" type="slidenum">
                <a:rPr lang="en-US" sz="1200" b="1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algn="r">
                  <a:spcAft>
                    <a:spcPts val="600"/>
                  </a:spcAft>
                </a:pPr>
                <a:t>16</a:t>
              </a:fld>
              <a:endParaRPr lang="en-US" sz="1200" b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" name="Picture 4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57328FF5-143C-C302-0A7A-2A466C8AD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  <p:sp>
          <p:nvSpPr>
            <p:cNvPr id="6" name="Date Placeholder 3">
              <a:extLst>
                <a:ext uri="{FF2B5EF4-FFF2-40B4-BE49-F238E27FC236}">
                  <a16:creationId xmlns:a16="http://schemas.microsoft.com/office/drawing/2014/main" id="{1CB332AD-E9B7-525A-2F32-FAA1EEE5B2BB}"/>
                </a:ext>
              </a:extLst>
            </p:cNvPr>
            <p:cNvSpPr txBox="1">
              <a:spLocks/>
            </p:cNvSpPr>
            <p:nvPr/>
          </p:nvSpPr>
          <p:spPr>
            <a:xfrm>
              <a:off x="311258" y="6223034"/>
              <a:ext cx="2803649" cy="3651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▸"/>
                <a:defRPr sz="16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□"/>
                <a:defRPr sz="14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Courier New" panose="02070309020205020404" pitchFamily="49" charset="0"/>
                <a:buChar char="o"/>
                <a:defRPr sz="1400" i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1200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DFCE431-64B4-FA29-0B41-173BF70761E3}"/>
              </a:ext>
            </a:extLst>
          </p:cNvPr>
          <p:cNvSpPr txBox="1">
            <a:spLocks/>
          </p:cNvSpPr>
          <p:nvPr/>
        </p:nvSpPr>
        <p:spPr>
          <a:xfrm>
            <a:off x="311258" y="6223034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2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May 28, 2025</a:t>
            </a:fld>
            <a:endParaRPr lang="en-US" sz="1200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386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DC116AE-E32D-40B8-B90E-A4D78A556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7" y="210143"/>
            <a:ext cx="11554677" cy="1120952"/>
          </a:xfrm>
        </p:spPr>
        <p:txBody>
          <a:bodyPr/>
          <a:lstStyle/>
          <a:p>
            <a:r>
              <a:rPr lang="en-US"/>
              <a:t>Employee Ownership Composite Index Score (cont'd)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2903F-2034-DD54-7C64-D5307A479D18}"/>
              </a:ext>
            </a:extLst>
          </p:cNvPr>
          <p:cNvSpPr txBox="1"/>
          <p:nvPr/>
        </p:nvSpPr>
        <p:spPr>
          <a:xfrm>
            <a:off x="2083904" y="3429953"/>
            <a:ext cx="12801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67%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C42C9FE-4249-C77F-077F-3920116549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3930856"/>
              </p:ext>
            </p:extLst>
          </p:nvPr>
        </p:nvGraphicFramePr>
        <p:xfrm>
          <a:off x="74429" y="1762380"/>
          <a:ext cx="12142304" cy="4670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E17783B-FA86-C56B-8717-63ECE87D5D69}"/>
              </a:ext>
            </a:extLst>
          </p:cNvPr>
          <p:cNvSpPr txBox="1"/>
          <p:nvPr/>
        </p:nvSpPr>
        <p:spPr>
          <a:xfrm>
            <a:off x="24733" y="1393048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Agree and Strongly Agree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B482F-7761-3FE3-596E-7DFE769B216C}"/>
              </a:ext>
            </a:extLst>
          </p:cNvPr>
          <p:cNvSpPr txBox="1"/>
          <p:nvPr/>
        </p:nvSpPr>
        <p:spPr>
          <a:xfrm>
            <a:off x="311257" y="1400641"/>
            <a:ext cx="153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Tenure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600B145-7D8E-EA46-15DD-5FC2E33922F4}"/>
              </a:ext>
            </a:extLst>
          </p:cNvPr>
          <p:cNvGrpSpPr/>
          <p:nvPr/>
        </p:nvGrpSpPr>
        <p:grpSpPr>
          <a:xfrm>
            <a:off x="375913" y="5740833"/>
            <a:ext cx="11589195" cy="870828"/>
            <a:chOff x="311258" y="5717331"/>
            <a:chExt cx="11589195" cy="870828"/>
          </a:xfrm>
        </p:grpSpPr>
        <p:sp>
          <p:nvSpPr>
            <p:cNvPr id="5" name="Slide Number Placeholder 4">
              <a:extLst>
                <a:ext uri="{FF2B5EF4-FFF2-40B4-BE49-F238E27FC236}">
                  <a16:creationId xmlns:a16="http://schemas.microsoft.com/office/drawing/2014/main" id="{F5404828-251B-EB4A-7C5D-1B4307E61BBC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fld id="{A3D05135-2B8F-5842-ADA1-E54D168629AE}" type="slidenum">
                <a:rPr lang="en-US" sz="1200" b="1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algn="r">
                  <a:spcAft>
                    <a:spcPts val="600"/>
                  </a:spcAft>
                </a:pPr>
                <a:t>17</a:t>
              </a:fld>
              <a:endParaRPr lang="en-US" sz="1200" b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9" name="Picture 8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B5E88ECE-7496-B4F1-C18E-519F4047A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  <p:sp>
          <p:nvSpPr>
            <p:cNvPr id="10" name="Date Placeholder 3">
              <a:extLst>
                <a:ext uri="{FF2B5EF4-FFF2-40B4-BE49-F238E27FC236}">
                  <a16:creationId xmlns:a16="http://schemas.microsoft.com/office/drawing/2014/main" id="{359624A6-87C9-3A5B-25BB-1E77CE74770F}"/>
                </a:ext>
              </a:extLst>
            </p:cNvPr>
            <p:cNvSpPr txBox="1">
              <a:spLocks/>
            </p:cNvSpPr>
            <p:nvPr/>
          </p:nvSpPr>
          <p:spPr>
            <a:xfrm>
              <a:off x="311258" y="6223034"/>
              <a:ext cx="2803649" cy="3651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▸"/>
                <a:defRPr sz="16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□"/>
                <a:defRPr sz="14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Courier New" panose="02070309020205020404" pitchFamily="49" charset="0"/>
                <a:buChar char="o"/>
                <a:defRPr sz="1400" i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1200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4C42F4A-E149-D5E2-BFB3-CD4644CFDDF6}"/>
              </a:ext>
            </a:extLst>
          </p:cNvPr>
          <p:cNvSpPr txBox="1">
            <a:spLocks/>
          </p:cNvSpPr>
          <p:nvPr/>
        </p:nvSpPr>
        <p:spPr>
          <a:xfrm>
            <a:off x="311258" y="6223034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2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May 28, 2025</a:t>
            </a:fld>
            <a:endParaRPr lang="en-US" sz="1200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28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A9E9C-A6EA-A958-F5A7-703870C58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25" y="3429000"/>
            <a:ext cx="11674475" cy="972671"/>
          </a:xfrm>
        </p:spPr>
        <p:txBody>
          <a:bodyPr>
            <a:normAutofit/>
          </a:bodyPr>
          <a:lstStyle/>
          <a:p>
            <a:r>
              <a:rPr lang="en-US" sz="5400"/>
              <a:t>Employee Favorability</a:t>
            </a:r>
          </a:p>
        </p:txBody>
      </p:sp>
      <p:pic>
        <p:nvPicPr>
          <p:cNvPr id="7" name="Picture Placeholder 6" descr="Thumbs up sign with solid fill">
            <a:extLst>
              <a:ext uri="{FF2B5EF4-FFF2-40B4-BE49-F238E27FC236}">
                <a16:creationId xmlns:a16="http://schemas.microsoft.com/office/drawing/2014/main" id="{114A033A-E6B2-DF41-D514-160982E6D95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22300" y="647700"/>
            <a:ext cx="1587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65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DC116AE-E32D-40B8-B90E-A4D78A556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7" y="210143"/>
            <a:ext cx="11554677" cy="1120952"/>
          </a:xfrm>
        </p:spPr>
        <p:txBody>
          <a:bodyPr>
            <a:normAutofit/>
          </a:bodyPr>
          <a:lstStyle/>
          <a:p>
            <a:r>
              <a:rPr lang="en-US" sz="2800"/>
              <a:t>Employee Favorability: Average Agency-Wide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2903F-2034-DD54-7C64-D5307A479D18}"/>
              </a:ext>
            </a:extLst>
          </p:cNvPr>
          <p:cNvSpPr txBox="1"/>
          <p:nvPr/>
        </p:nvSpPr>
        <p:spPr>
          <a:xfrm>
            <a:off x="2083904" y="3429953"/>
            <a:ext cx="12801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67%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C42C9FE-4249-C77F-077F-3920116549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9672932"/>
              </p:ext>
            </p:extLst>
          </p:nvPr>
        </p:nvGraphicFramePr>
        <p:xfrm>
          <a:off x="89838" y="1657149"/>
          <a:ext cx="12102161" cy="4670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E17783B-FA86-C56B-8717-63ECE87D5D69}"/>
              </a:ext>
            </a:extLst>
          </p:cNvPr>
          <p:cNvSpPr txBox="1"/>
          <p:nvPr/>
        </p:nvSpPr>
        <p:spPr>
          <a:xfrm>
            <a:off x="89839" y="1393848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Agree and Strongly Agree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B482F-7761-3FE3-596E-7DFE769B216C}"/>
              </a:ext>
            </a:extLst>
          </p:cNvPr>
          <p:cNvSpPr txBox="1"/>
          <p:nvPr/>
        </p:nvSpPr>
        <p:spPr>
          <a:xfrm>
            <a:off x="74429" y="1393848"/>
            <a:ext cx="187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 of 4)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3DC7EE5-F3D9-A7F0-7CAB-3E1C2A67ED4B}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10" name="Slide Number Placeholder 4">
              <a:extLst>
                <a:ext uri="{FF2B5EF4-FFF2-40B4-BE49-F238E27FC236}">
                  <a16:creationId xmlns:a16="http://schemas.microsoft.com/office/drawing/2014/main" id="{AC61631D-A56F-4EF7-97FF-CD6F4C89A242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19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1" name="Picture 10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D9A2B2EC-DB08-D08D-6153-93036C5BD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E2EEA-730D-6293-5344-795EF2B62D09}"/>
              </a:ext>
            </a:extLst>
          </p:cNvPr>
          <p:cNvSpPr txBox="1">
            <a:spLocks/>
          </p:cNvSpPr>
          <p:nvPr/>
        </p:nvSpPr>
        <p:spPr>
          <a:xfrm>
            <a:off x="311258" y="6223034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2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May 28, 2025</a:t>
            </a:fld>
            <a:endParaRPr lang="en-US" sz="1200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365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92CB8-C733-CFFB-C63E-B132460DA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ABE96-D7A9-EB80-A417-70AD6F6337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74769" y="1535705"/>
            <a:ext cx="5556856" cy="4820645"/>
          </a:xfrm>
        </p:spPr>
        <p:txBody>
          <a:bodyPr>
            <a:normAutofit/>
          </a:bodyPr>
          <a:lstStyle/>
          <a:p>
            <a:pPr marL="457200" indent="-457200">
              <a:buSzPct val="115000"/>
              <a:buFont typeface="+mj-lt"/>
              <a:buAutoNum type="arabicPeriod"/>
            </a:pPr>
            <a:r>
              <a:rPr lang="en-US"/>
              <a:t>Introduction</a:t>
            </a:r>
          </a:p>
          <a:p>
            <a:pPr marL="457200" indent="-457200">
              <a:buSzPct val="115000"/>
              <a:buFont typeface="+mj-lt"/>
              <a:buAutoNum type="arabicPeriod"/>
            </a:pPr>
            <a:r>
              <a:rPr lang="en-US"/>
              <a:t>Employee Net Promoter Score</a:t>
            </a:r>
          </a:p>
          <a:p>
            <a:pPr marL="457200" indent="-457200">
              <a:buSzPct val="115000"/>
              <a:buFont typeface="+mj-lt"/>
              <a:buAutoNum type="arabicPeriod"/>
            </a:pPr>
            <a:r>
              <a:rPr lang="en-US"/>
              <a:t>Composite Index Score</a:t>
            </a:r>
          </a:p>
          <a:p>
            <a:pPr marL="457200" indent="-457200">
              <a:buSzPct val="115000"/>
              <a:buFont typeface="+mj-lt"/>
              <a:buAutoNum type="arabicPeriod"/>
            </a:pPr>
            <a:r>
              <a:rPr lang="en-US"/>
              <a:t>Employee Favorability </a:t>
            </a:r>
          </a:p>
          <a:p>
            <a:pPr marL="457200" indent="-457200">
              <a:buSzPct val="115000"/>
              <a:buFont typeface="+mj-lt"/>
              <a:buAutoNum type="arabicPeriod"/>
            </a:pPr>
            <a:r>
              <a:rPr lang="en-US"/>
              <a:t>Largest Improvement</a:t>
            </a:r>
          </a:p>
          <a:p>
            <a:pPr marL="457200" indent="-457200">
              <a:buSzPct val="115000"/>
              <a:buFont typeface="+mj-lt"/>
              <a:buAutoNum type="arabicPeriod"/>
            </a:pPr>
            <a:r>
              <a:rPr lang="en-US"/>
              <a:t>Strategic Initiatives</a:t>
            </a:r>
          </a:p>
          <a:p>
            <a:pPr marL="457200" indent="-457200">
              <a:buSzPct val="115000"/>
              <a:buFont typeface="+mj-lt"/>
              <a:buAutoNum type="arabicPeriod"/>
            </a:pPr>
            <a:r>
              <a:rPr lang="en-US"/>
              <a:t>Key Takeaways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DB66231-53C1-0476-AD6E-BBFDC78BE676}"/>
              </a:ext>
            </a:extLst>
          </p:cNvPr>
          <p:cNvGrpSpPr/>
          <p:nvPr/>
        </p:nvGrpSpPr>
        <p:grpSpPr>
          <a:xfrm>
            <a:off x="375913" y="5740833"/>
            <a:ext cx="11589195" cy="870828"/>
            <a:chOff x="311258" y="5717331"/>
            <a:chExt cx="11589195" cy="870828"/>
          </a:xfrm>
        </p:grpSpPr>
        <p:sp>
          <p:nvSpPr>
            <p:cNvPr id="7" name="Slide Number Placeholder 4">
              <a:extLst>
                <a:ext uri="{FF2B5EF4-FFF2-40B4-BE49-F238E27FC236}">
                  <a16:creationId xmlns:a16="http://schemas.microsoft.com/office/drawing/2014/main" id="{EB2BAA0B-69EA-49EE-D34D-E04F566898F1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fld id="{A3D05135-2B8F-5842-ADA1-E54D168629AE}" type="slidenum">
                <a:rPr lang="en-US" sz="1200" b="1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algn="r">
                  <a:spcAft>
                    <a:spcPts val="600"/>
                  </a:spcAft>
                </a:pPr>
                <a:t>2</a:t>
              </a:fld>
              <a:endParaRPr lang="en-US" sz="1200" b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8" name="Picture 7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9AB77456-7ED9-1E45-301D-3F86C4035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  <p:sp>
          <p:nvSpPr>
            <p:cNvPr id="10" name="Date Placeholder 3">
              <a:extLst>
                <a:ext uri="{FF2B5EF4-FFF2-40B4-BE49-F238E27FC236}">
                  <a16:creationId xmlns:a16="http://schemas.microsoft.com/office/drawing/2014/main" id="{B316BA95-1D4B-9D98-A3D1-DD1405915F36}"/>
                </a:ext>
              </a:extLst>
            </p:cNvPr>
            <p:cNvSpPr txBox="1">
              <a:spLocks/>
            </p:cNvSpPr>
            <p:nvPr/>
          </p:nvSpPr>
          <p:spPr>
            <a:xfrm>
              <a:off x="311258" y="6223034"/>
              <a:ext cx="2803649" cy="3651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▸"/>
                <a:defRPr sz="16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□"/>
                <a:defRPr sz="14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Courier New" panose="02070309020205020404" pitchFamily="49" charset="0"/>
                <a:buChar char="o"/>
                <a:defRPr sz="1400" i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1200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E6759FF-AC4A-291C-470B-43AB7D228AC0}"/>
              </a:ext>
            </a:extLst>
          </p:cNvPr>
          <p:cNvSpPr txBox="1">
            <a:spLocks/>
          </p:cNvSpPr>
          <p:nvPr/>
        </p:nvSpPr>
        <p:spPr>
          <a:xfrm>
            <a:off x="311258" y="6223034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2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May 28, 2025</a:t>
            </a:fld>
            <a:endParaRPr lang="en-US" sz="1200" b="1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DFCA5FA1-FFE7-CFDA-5AC8-C71E74D6128B}"/>
              </a:ext>
            </a:extLst>
          </p:cNvPr>
          <p:cNvPicPr preferRelativeResize="0">
            <a:picLocks noGrp="1"/>
          </p:cNvPicPr>
          <p:nvPr>
            <p:ph type="pic" sz="quarter" idx="11"/>
          </p:nvPr>
        </p:nvPicPr>
        <p:blipFill>
          <a:blip r:embed="rId4"/>
          <a:stretch/>
        </p:blipFill>
        <p:spPr>
          <a:xfrm>
            <a:off x="460375" y="1535705"/>
            <a:ext cx="3876675" cy="3152775"/>
          </a:xfrm>
        </p:spPr>
      </p:pic>
    </p:spTree>
    <p:extLst>
      <p:ext uri="{BB962C8B-B14F-4D97-AF65-F5344CB8AC3E}">
        <p14:creationId xmlns:p14="http://schemas.microsoft.com/office/powerpoint/2010/main" val="409825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DC116AE-E32D-40B8-B90E-A4D78A556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7" y="210143"/>
            <a:ext cx="11554677" cy="1120952"/>
          </a:xfrm>
        </p:spPr>
        <p:txBody>
          <a:bodyPr>
            <a:normAutofit/>
          </a:bodyPr>
          <a:lstStyle/>
          <a:p>
            <a:r>
              <a:rPr lang="en-US" sz="2800"/>
              <a:t>Employee Favorability: Average Agency-Wide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2903F-2034-DD54-7C64-D5307A479D18}"/>
              </a:ext>
            </a:extLst>
          </p:cNvPr>
          <p:cNvSpPr txBox="1"/>
          <p:nvPr/>
        </p:nvSpPr>
        <p:spPr>
          <a:xfrm>
            <a:off x="2083904" y="3429953"/>
            <a:ext cx="12801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67%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C42C9FE-4249-C77F-077F-3920116549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4437078"/>
              </p:ext>
            </p:extLst>
          </p:nvPr>
        </p:nvGraphicFramePr>
        <p:xfrm>
          <a:off x="74429" y="1762380"/>
          <a:ext cx="11360189" cy="4670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E17783B-FA86-C56B-8717-63ECE87D5D69}"/>
              </a:ext>
            </a:extLst>
          </p:cNvPr>
          <p:cNvSpPr txBox="1"/>
          <p:nvPr/>
        </p:nvSpPr>
        <p:spPr>
          <a:xfrm>
            <a:off x="24733" y="1393048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Agree and Strongly Agree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B482F-7761-3FE3-596E-7DFE769B216C}"/>
              </a:ext>
            </a:extLst>
          </p:cNvPr>
          <p:cNvSpPr txBox="1"/>
          <p:nvPr/>
        </p:nvSpPr>
        <p:spPr>
          <a:xfrm>
            <a:off x="74429" y="1393848"/>
            <a:ext cx="187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 of 4)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3DC7EE5-F3D9-A7F0-7CAB-3E1C2A67ED4B}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10" name="Slide Number Placeholder 4">
              <a:extLst>
                <a:ext uri="{FF2B5EF4-FFF2-40B4-BE49-F238E27FC236}">
                  <a16:creationId xmlns:a16="http://schemas.microsoft.com/office/drawing/2014/main" id="{AC61631D-A56F-4EF7-97FF-CD6F4C89A242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20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1" name="Picture 10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D9A2B2EC-DB08-D08D-6153-93036C5BD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15F05-2CD0-AA68-B7D7-315A9FC6488E}"/>
              </a:ext>
            </a:extLst>
          </p:cNvPr>
          <p:cNvSpPr txBox="1">
            <a:spLocks/>
          </p:cNvSpPr>
          <p:nvPr/>
        </p:nvSpPr>
        <p:spPr>
          <a:xfrm>
            <a:off x="311258" y="6223034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2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May 28, 2025</a:t>
            </a:fld>
            <a:endParaRPr lang="en-US" sz="1200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765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DC116AE-E32D-40B8-B90E-A4D78A556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7" y="210143"/>
            <a:ext cx="11554677" cy="1120952"/>
          </a:xfrm>
        </p:spPr>
        <p:txBody>
          <a:bodyPr>
            <a:normAutofit/>
          </a:bodyPr>
          <a:lstStyle/>
          <a:p>
            <a:r>
              <a:rPr lang="en-US" sz="2800"/>
              <a:t>Employee Favorability: Average Agency-Wide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2903F-2034-DD54-7C64-D5307A479D18}"/>
              </a:ext>
            </a:extLst>
          </p:cNvPr>
          <p:cNvSpPr txBox="1"/>
          <p:nvPr/>
        </p:nvSpPr>
        <p:spPr>
          <a:xfrm>
            <a:off x="2083904" y="3429953"/>
            <a:ext cx="12801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67%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C42C9FE-4249-C77F-077F-3920116549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7084840"/>
              </p:ext>
            </p:extLst>
          </p:nvPr>
        </p:nvGraphicFramePr>
        <p:xfrm>
          <a:off x="74429" y="1762380"/>
          <a:ext cx="11378662" cy="4670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E17783B-FA86-C56B-8717-63ECE87D5D69}"/>
              </a:ext>
            </a:extLst>
          </p:cNvPr>
          <p:cNvSpPr txBox="1"/>
          <p:nvPr/>
        </p:nvSpPr>
        <p:spPr>
          <a:xfrm>
            <a:off x="24733" y="1393048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Agree and Strongly Agree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B482F-7761-3FE3-596E-7DFE769B216C}"/>
              </a:ext>
            </a:extLst>
          </p:cNvPr>
          <p:cNvSpPr txBox="1"/>
          <p:nvPr/>
        </p:nvSpPr>
        <p:spPr>
          <a:xfrm>
            <a:off x="74429" y="1393848"/>
            <a:ext cx="187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 of 4)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3DC7EE5-F3D9-A7F0-7CAB-3E1C2A67ED4B}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10" name="Slide Number Placeholder 4">
              <a:extLst>
                <a:ext uri="{FF2B5EF4-FFF2-40B4-BE49-F238E27FC236}">
                  <a16:creationId xmlns:a16="http://schemas.microsoft.com/office/drawing/2014/main" id="{AC61631D-A56F-4EF7-97FF-CD6F4C89A242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21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1" name="Picture 10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D9A2B2EC-DB08-D08D-6153-93036C5BD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F3031-0240-555D-A02E-22F2C5A499B8}"/>
              </a:ext>
            </a:extLst>
          </p:cNvPr>
          <p:cNvSpPr txBox="1">
            <a:spLocks/>
          </p:cNvSpPr>
          <p:nvPr/>
        </p:nvSpPr>
        <p:spPr>
          <a:xfrm>
            <a:off x="311258" y="6223034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2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May 28, 2025</a:t>
            </a:fld>
            <a:endParaRPr lang="en-US" sz="1200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97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DC116AE-E32D-40B8-B90E-A4D78A556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7" y="210143"/>
            <a:ext cx="11554677" cy="1120952"/>
          </a:xfrm>
        </p:spPr>
        <p:txBody>
          <a:bodyPr>
            <a:normAutofit/>
          </a:bodyPr>
          <a:lstStyle/>
          <a:p>
            <a:r>
              <a:rPr lang="en-US" sz="2800"/>
              <a:t>Employee Favorability: Average Agency-Wide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2903F-2034-DD54-7C64-D5307A479D18}"/>
              </a:ext>
            </a:extLst>
          </p:cNvPr>
          <p:cNvSpPr txBox="1"/>
          <p:nvPr/>
        </p:nvSpPr>
        <p:spPr>
          <a:xfrm>
            <a:off x="2083904" y="3429953"/>
            <a:ext cx="12801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67%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C42C9FE-4249-C77F-077F-3920116549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5340807"/>
              </p:ext>
            </p:extLst>
          </p:nvPr>
        </p:nvGraphicFramePr>
        <p:xfrm>
          <a:off x="74430" y="1762380"/>
          <a:ext cx="11378662" cy="4670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E17783B-FA86-C56B-8717-63ECE87D5D69}"/>
              </a:ext>
            </a:extLst>
          </p:cNvPr>
          <p:cNvSpPr txBox="1"/>
          <p:nvPr/>
        </p:nvSpPr>
        <p:spPr>
          <a:xfrm>
            <a:off x="24733" y="1393048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Agree and Strongly Agree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B482F-7761-3FE3-596E-7DFE769B216C}"/>
              </a:ext>
            </a:extLst>
          </p:cNvPr>
          <p:cNvSpPr txBox="1"/>
          <p:nvPr/>
        </p:nvSpPr>
        <p:spPr>
          <a:xfrm>
            <a:off x="74429" y="1393848"/>
            <a:ext cx="187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 of 4)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3DC7EE5-F3D9-A7F0-7CAB-3E1C2A67ED4B}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10" name="Slide Number Placeholder 4">
              <a:extLst>
                <a:ext uri="{FF2B5EF4-FFF2-40B4-BE49-F238E27FC236}">
                  <a16:creationId xmlns:a16="http://schemas.microsoft.com/office/drawing/2014/main" id="{AC61631D-A56F-4EF7-97FF-CD6F4C89A242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22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1" name="Picture 10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D9A2B2EC-DB08-D08D-6153-93036C5BD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B186F-9B8D-7DBD-1916-191F3D10F2AF}"/>
              </a:ext>
            </a:extLst>
          </p:cNvPr>
          <p:cNvSpPr txBox="1">
            <a:spLocks/>
          </p:cNvSpPr>
          <p:nvPr/>
        </p:nvSpPr>
        <p:spPr>
          <a:xfrm>
            <a:off x="311258" y="6223034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2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May 28, 2025</a:t>
            </a:fld>
            <a:endParaRPr lang="en-US" sz="1200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60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C798577-CF18-FF41-D74C-77935DCC3A49}"/>
              </a:ext>
            </a:extLst>
          </p:cNvPr>
          <p:cNvSpPr txBox="1">
            <a:spLocks/>
          </p:cNvSpPr>
          <p:nvPr/>
        </p:nvSpPr>
        <p:spPr>
          <a:xfrm>
            <a:off x="6096000" y="1703294"/>
            <a:ext cx="5676344" cy="4682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2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F0A2C"/>
              </a:buClr>
              <a:buSzPct val="150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04AD5AA-863E-B82D-779A-39BC5343B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1880742" cy="1070133"/>
          </a:xfrm>
        </p:spPr>
        <p:txBody>
          <a:bodyPr/>
          <a:lstStyle/>
          <a:p>
            <a:r>
              <a:rPr lang="en-US" sz="3200"/>
              <a:t>Employee Favorability </a:t>
            </a:r>
            <a:r>
              <a:rPr lang="en-US"/>
              <a:t>by Tenure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69C1FF6-FCC4-2492-B444-EC441590CA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6225574"/>
              </p:ext>
            </p:extLst>
          </p:nvPr>
        </p:nvGraphicFramePr>
        <p:xfrm>
          <a:off x="9880" y="2001598"/>
          <a:ext cx="11343920" cy="4719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81DF1B8-7B7C-9837-122E-1CF037E682A5}"/>
              </a:ext>
            </a:extLst>
          </p:cNvPr>
          <p:cNvSpPr txBox="1"/>
          <p:nvPr/>
        </p:nvSpPr>
        <p:spPr>
          <a:xfrm>
            <a:off x="0" y="1605423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sz="1800" b="0" i="0" baseline="0">
                <a:effectLst/>
              </a:rPr>
              <a:t>Agree and Strongly Agree</a:t>
            </a:r>
            <a:endParaRPr lang="en-US" sz="1800">
              <a:effectLst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22E7B67-CCF0-002F-7DFE-55B737167748}"/>
              </a:ext>
            </a:extLst>
          </p:cNvPr>
          <p:cNvGrpSpPr/>
          <p:nvPr/>
        </p:nvGrpSpPr>
        <p:grpSpPr>
          <a:xfrm>
            <a:off x="375913" y="5740833"/>
            <a:ext cx="11589195" cy="870828"/>
            <a:chOff x="311258" y="5717331"/>
            <a:chExt cx="11589195" cy="870828"/>
          </a:xfrm>
        </p:grpSpPr>
        <p:sp>
          <p:nvSpPr>
            <p:cNvPr id="3" name="Slide Number Placeholder 4">
              <a:extLst>
                <a:ext uri="{FF2B5EF4-FFF2-40B4-BE49-F238E27FC236}">
                  <a16:creationId xmlns:a16="http://schemas.microsoft.com/office/drawing/2014/main" id="{4CD840A7-8EEE-01A9-30FE-1CD2773FE2FC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fld id="{A3D05135-2B8F-5842-ADA1-E54D168629AE}" type="slidenum">
                <a:rPr lang="en-US" sz="1200" b="1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algn="r">
                  <a:spcAft>
                    <a:spcPts val="600"/>
                  </a:spcAft>
                </a:pPr>
                <a:t>23</a:t>
              </a:fld>
              <a:endParaRPr lang="en-US" sz="1200" b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" name="Picture 3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5C89418D-FFF6-2F8D-2C19-BA6A521D5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  <p:sp>
          <p:nvSpPr>
            <p:cNvPr id="5" name="Date Placeholder 3">
              <a:extLst>
                <a:ext uri="{FF2B5EF4-FFF2-40B4-BE49-F238E27FC236}">
                  <a16:creationId xmlns:a16="http://schemas.microsoft.com/office/drawing/2014/main" id="{0C1B946D-57F9-83BD-9D11-3C3A484FEB79}"/>
                </a:ext>
              </a:extLst>
            </p:cNvPr>
            <p:cNvSpPr txBox="1">
              <a:spLocks/>
            </p:cNvSpPr>
            <p:nvPr/>
          </p:nvSpPr>
          <p:spPr>
            <a:xfrm>
              <a:off x="311258" y="6223034"/>
              <a:ext cx="2803649" cy="3651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▸"/>
                <a:defRPr sz="16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□"/>
                <a:defRPr sz="14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Courier New" panose="02070309020205020404" pitchFamily="49" charset="0"/>
                <a:buChar char="o"/>
                <a:defRPr sz="1400" i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1200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AA25BDF-99BB-4E0A-069B-D4BB14DBFB9B}"/>
              </a:ext>
            </a:extLst>
          </p:cNvPr>
          <p:cNvSpPr txBox="1">
            <a:spLocks/>
          </p:cNvSpPr>
          <p:nvPr/>
        </p:nvSpPr>
        <p:spPr>
          <a:xfrm>
            <a:off x="311258" y="6223034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2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May 28, 2025</a:t>
            </a:fld>
            <a:endParaRPr lang="en-US" sz="1200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696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8BF41-4976-4F53-AF71-E523C45AC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300" y="2384284"/>
            <a:ext cx="10198100" cy="2387600"/>
          </a:xfrm>
        </p:spPr>
        <p:txBody>
          <a:bodyPr/>
          <a:lstStyle/>
          <a:p>
            <a:r>
              <a:rPr lang="en-US"/>
              <a:t>Year-Over-Year Improvements</a:t>
            </a:r>
          </a:p>
        </p:txBody>
      </p:sp>
      <p:pic>
        <p:nvPicPr>
          <p:cNvPr id="7" name="Picture Placeholder 6" descr="Ribbon with solid fill">
            <a:extLst>
              <a:ext uri="{FF2B5EF4-FFF2-40B4-BE49-F238E27FC236}">
                <a16:creationId xmlns:a16="http://schemas.microsoft.com/office/drawing/2014/main" id="{75D4FD5C-3991-FF4D-5A02-D31D0891F3F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1995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8476B-97F3-4049-26AB-4B1ADF1FB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E99134F-8E73-8846-A681-7B4BC563D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3"/>
            <a:ext cx="11880742" cy="1120952"/>
          </a:xfrm>
        </p:spPr>
        <p:txBody>
          <a:bodyPr>
            <a:normAutofit/>
          </a:bodyPr>
          <a:lstStyle/>
          <a:p>
            <a:r>
              <a:rPr lang="en-US"/>
              <a:t>I have trust in my departmental manager(s) to make decisions that align with the values of the organization.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465F8C-1C29-1ADB-1034-F259D3351750}"/>
              </a:ext>
            </a:extLst>
          </p:cNvPr>
          <p:cNvSpPr txBox="1"/>
          <p:nvPr/>
        </p:nvSpPr>
        <p:spPr>
          <a:xfrm>
            <a:off x="2083904" y="3429953"/>
            <a:ext cx="12801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67%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74E3E48-A51B-CEEE-ACD5-33DBFE7419C1}"/>
              </a:ext>
            </a:extLst>
          </p:cNvPr>
          <p:cNvGraphicFramePr/>
          <p:nvPr/>
        </p:nvGraphicFramePr>
        <p:xfrm>
          <a:off x="6128587" y="2007530"/>
          <a:ext cx="5457824" cy="4427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E740395-771A-B196-9DA5-BEFFF7882390}"/>
              </a:ext>
            </a:extLst>
          </p:cNvPr>
          <p:cNvSpPr txBox="1"/>
          <p:nvPr/>
        </p:nvSpPr>
        <p:spPr>
          <a:xfrm>
            <a:off x="24733" y="1393048"/>
            <a:ext cx="6071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Agree and Strongly Agree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06C037-E714-6DE6-AA0A-4CFDA8E09C86}"/>
              </a:ext>
            </a:extLst>
          </p:cNvPr>
          <p:cNvSpPr txBox="1"/>
          <p:nvPr/>
        </p:nvSpPr>
        <p:spPr>
          <a:xfrm>
            <a:off x="6116579" y="1393048"/>
            <a:ext cx="6071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Agree and Strongly Agree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388D9D4-ABC7-ED41-9E95-757979A05045}"/>
              </a:ext>
            </a:extLst>
          </p:cNvPr>
          <p:cNvGraphicFramePr/>
          <p:nvPr/>
        </p:nvGraphicFramePr>
        <p:xfrm>
          <a:off x="605143" y="1856798"/>
          <a:ext cx="4910446" cy="4405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3866137C-C059-F8AF-A42E-1437AA1A6E17}"/>
              </a:ext>
            </a:extLst>
          </p:cNvPr>
          <p:cNvGrpSpPr/>
          <p:nvPr/>
        </p:nvGrpSpPr>
        <p:grpSpPr>
          <a:xfrm>
            <a:off x="375913" y="5920509"/>
            <a:ext cx="11685601" cy="833471"/>
            <a:chOff x="311258" y="5897007"/>
            <a:chExt cx="11685601" cy="833471"/>
          </a:xfrm>
        </p:grpSpPr>
        <p:sp>
          <p:nvSpPr>
            <p:cNvPr id="3" name="Slide Number Placeholder 4">
              <a:extLst>
                <a:ext uri="{FF2B5EF4-FFF2-40B4-BE49-F238E27FC236}">
                  <a16:creationId xmlns:a16="http://schemas.microsoft.com/office/drawing/2014/main" id="{D784127B-B2ED-E67D-9FD4-DC95F1F56B9B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25</a:t>
              </a:fld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9" name="Picture 8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BFE3F7AB-B8C5-E446-DFDE-09D799ECA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63388" y="5897007"/>
              <a:ext cx="833471" cy="833471"/>
            </a:xfrm>
            <a:prstGeom prst="rect">
              <a:avLst/>
            </a:prstGeom>
          </p:spPr>
        </p:pic>
        <p:sp>
          <p:nvSpPr>
            <p:cNvPr id="13" name="Date Placeholder 3">
              <a:extLst>
                <a:ext uri="{FF2B5EF4-FFF2-40B4-BE49-F238E27FC236}">
                  <a16:creationId xmlns:a16="http://schemas.microsoft.com/office/drawing/2014/main" id="{F4A6EB1F-2B42-1029-0096-6580B4AFA308}"/>
                </a:ext>
              </a:extLst>
            </p:cNvPr>
            <p:cNvSpPr txBox="1">
              <a:spLocks/>
            </p:cNvSpPr>
            <p:nvPr/>
          </p:nvSpPr>
          <p:spPr>
            <a:xfrm>
              <a:off x="311258" y="6223034"/>
              <a:ext cx="2803649" cy="3651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▸"/>
                <a:defRPr sz="16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□"/>
                <a:defRPr sz="14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Courier New" panose="02070309020205020404" pitchFamily="49" charset="0"/>
                <a:buChar char="o"/>
                <a:defRPr sz="1400" i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CF0A2C"/>
                </a:buClr>
                <a:buSzPct val="150000"/>
                <a:buFont typeface="Wingdings" pitchFamily="2" charset="2"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B17DCEF-A006-484E-17AB-82E2F5226AB5}"/>
              </a:ext>
            </a:extLst>
          </p:cNvPr>
          <p:cNvSpPr txBox="1">
            <a:spLocks/>
          </p:cNvSpPr>
          <p:nvPr/>
        </p:nvSpPr>
        <p:spPr>
          <a:xfrm>
            <a:off x="311258" y="6223034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F0A2C"/>
              </a:buClr>
              <a:buSzPct val="150000"/>
              <a:buFont typeface="Wingdings" pitchFamily="2" charset="2"/>
              <a:buNone/>
              <a:tabLst/>
              <a:defRPr/>
            </a:pPr>
            <a:fld id="{4BE434A9-35A3-AE4D-B6D7-C84D1282C73A}" type="datetime4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CF0A2C"/>
                </a:buClr>
                <a:buSzPct val="150000"/>
                <a:buFont typeface="Wingdings" pitchFamily="2" charset="2"/>
                <a:buNone/>
                <a:tabLst/>
                <a:defRPr/>
              </a:pPr>
              <a:t>May 28, 2025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ED1F922A-BEC7-8A21-6F85-628D1EF724CB}"/>
              </a:ext>
            </a:extLst>
          </p:cNvPr>
          <p:cNvSpPr/>
          <p:nvPr/>
        </p:nvSpPr>
        <p:spPr>
          <a:xfrm>
            <a:off x="1217136" y="3428047"/>
            <a:ext cx="1535080" cy="2363702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+8%</a:t>
            </a:r>
          </a:p>
        </p:txBody>
      </p:sp>
    </p:spTree>
    <p:extLst>
      <p:ext uri="{BB962C8B-B14F-4D97-AF65-F5344CB8AC3E}">
        <p14:creationId xmlns:p14="http://schemas.microsoft.com/office/powerpoint/2010/main" val="1890631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DC116AE-E32D-40B8-B90E-A4D78A556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3"/>
            <a:ext cx="11880742" cy="1120952"/>
          </a:xfrm>
        </p:spPr>
        <p:txBody>
          <a:bodyPr>
            <a:normAutofit/>
          </a:bodyPr>
          <a:lstStyle/>
          <a:p>
            <a:r>
              <a:rPr lang="en-US"/>
              <a:t>I have the resources to successfully perform my duties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2903F-2034-DD54-7C64-D5307A479D18}"/>
              </a:ext>
            </a:extLst>
          </p:cNvPr>
          <p:cNvSpPr txBox="1"/>
          <p:nvPr/>
        </p:nvSpPr>
        <p:spPr>
          <a:xfrm>
            <a:off x="2083904" y="3429953"/>
            <a:ext cx="12801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67%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EE94682-8A51-1EE4-932A-BEC7247427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6006937"/>
              </p:ext>
            </p:extLst>
          </p:nvPr>
        </p:nvGraphicFramePr>
        <p:xfrm>
          <a:off x="6128587" y="2007530"/>
          <a:ext cx="5457824" cy="4427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C45E230-BF8F-F7C6-4601-1DBB6CA24A90}"/>
              </a:ext>
            </a:extLst>
          </p:cNvPr>
          <p:cNvSpPr txBox="1"/>
          <p:nvPr/>
        </p:nvSpPr>
        <p:spPr>
          <a:xfrm>
            <a:off x="24733" y="1393048"/>
            <a:ext cx="6071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Agree and Strongly Agree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76F034-E02A-1431-8240-4F9CDED493F2}"/>
              </a:ext>
            </a:extLst>
          </p:cNvPr>
          <p:cNvSpPr txBox="1"/>
          <p:nvPr/>
        </p:nvSpPr>
        <p:spPr>
          <a:xfrm>
            <a:off x="6116579" y="1393048"/>
            <a:ext cx="6071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Agree and Strongly Agree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A448285-D395-0F6E-4358-4CFBE70867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2517371"/>
              </p:ext>
            </p:extLst>
          </p:nvPr>
        </p:nvGraphicFramePr>
        <p:xfrm>
          <a:off x="605143" y="1856798"/>
          <a:ext cx="4910446" cy="4405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0D81ABF-D538-033E-6FB4-BAFC0F162C9C}"/>
              </a:ext>
            </a:extLst>
          </p:cNvPr>
          <p:cNvSpPr txBox="1">
            <a:spLocks/>
          </p:cNvSpPr>
          <p:nvPr/>
        </p:nvSpPr>
        <p:spPr>
          <a:xfrm>
            <a:off x="457031" y="6426639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F0A2C"/>
              </a:buClr>
              <a:buSzPct val="150000"/>
              <a:buFont typeface="Wingdings" pitchFamily="2" charset="2"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F1678142-291C-F920-432F-2AE1B3BBB325}"/>
              </a:ext>
            </a:extLst>
          </p:cNvPr>
          <p:cNvSpPr/>
          <p:nvPr/>
        </p:nvSpPr>
        <p:spPr>
          <a:xfrm>
            <a:off x="1216263" y="3453116"/>
            <a:ext cx="1535080" cy="2338633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+7%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F5B3D51-DE6F-DF8A-4C22-6673F52F3AF6}"/>
              </a:ext>
            </a:extLst>
          </p:cNvPr>
          <p:cNvGrpSpPr/>
          <p:nvPr/>
        </p:nvGrpSpPr>
        <p:grpSpPr>
          <a:xfrm>
            <a:off x="375913" y="5920509"/>
            <a:ext cx="11627233" cy="833471"/>
            <a:chOff x="311258" y="5897007"/>
            <a:chExt cx="11627233" cy="833471"/>
          </a:xfrm>
        </p:grpSpPr>
        <p:sp>
          <p:nvSpPr>
            <p:cNvPr id="14" name="Slide Number Placeholder 4">
              <a:extLst>
                <a:ext uri="{FF2B5EF4-FFF2-40B4-BE49-F238E27FC236}">
                  <a16:creationId xmlns:a16="http://schemas.microsoft.com/office/drawing/2014/main" id="{5D5EC9A5-AC2D-9D73-5F09-A7FEAF7543A1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26</a:t>
              </a:fld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7" name="Picture 16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343653FA-C068-B4C7-BC8D-F7533BA5A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05020" y="5897007"/>
              <a:ext cx="833471" cy="833471"/>
            </a:xfrm>
            <a:prstGeom prst="rect">
              <a:avLst/>
            </a:prstGeom>
          </p:spPr>
        </p:pic>
        <p:sp>
          <p:nvSpPr>
            <p:cNvPr id="20" name="Date Placeholder 3">
              <a:extLst>
                <a:ext uri="{FF2B5EF4-FFF2-40B4-BE49-F238E27FC236}">
                  <a16:creationId xmlns:a16="http://schemas.microsoft.com/office/drawing/2014/main" id="{C03CA7A7-DF14-A4EC-3A9B-1981BFBF204E}"/>
                </a:ext>
              </a:extLst>
            </p:cNvPr>
            <p:cNvSpPr txBox="1">
              <a:spLocks/>
            </p:cNvSpPr>
            <p:nvPr/>
          </p:nvSpPr>
          <p:spPr>
            <a:xfrm>
              <a:off x="311258" y="6223034"/>
              <a:ext cx="2803649" cy="3651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▸"/>
                <a:defRPr sz="16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□"/>
                <a:defRPr sz="14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Courier New" panose="02070309020205020404" pitchFamily="49" charset="0"/>
                <a:buChar char="o"/>
                <a:defRPr sz="1400" i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CF0A2C"/>
                </a:buClr>
                <a:buSzPct val="150000"/>
                <a:buFont typeface="Wingdings" pitchFamily="2" charset="2"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1CF6BF8E-755B-30D7-1AF1-5B1C7A79DEDC}"/>
              </a:ext>
            </a:extLst>
          </p:cNvPr>
          <p:cNvSpPr txBox="1">
            <a:spLocks/>
          </p:cNvSpPr>
          <p:nvPr/>
        </p:nvSpPr>
        <p:spPr>
          <a:xfrm>
            <a:off x="311258" y="6223034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F0A2C"/>
              </a:buClr>
              <a:buSzPct val="150000"/>
              <a:buFont typeface="Wingdings" pitchFamily="2" charset="2"/>
              <a:buNone/>
              <a:tabLst/>
              <a:defRPr/>
            </a:pPr>
            <a:fld id="{4BE434A9-35A3-AE4D-B6D7-C84D1282C73A}" type="datetime4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CF0A2C"/>
                </a:buClr>
                <a:buSzPct val="150000"/>
                <a:buFont typeface="Wingdings" pitchFamily="2" charset="2"/>
                <a:buNone/>
                <a:tabLst/>
                <a:defRPr/>
              </a:pPr>
              <a:t>May 28, 2025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962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DC116AE-E32D-40B8-B90E-A4D78A556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7" y="210143"/>
            <a:ext cx="11554677" cy="1120952"/>
          </a:xfrm>
        </p:spPr>
        <p:txBody>
          <a:bodyPr>
            <a:normAutofit/>
          </a:bodyPr>
          <a:lstStyle/>
          <a:p>
            <a:r>
              <a:rPr lang="en-US" sz="2800"/>
              <a:t>Year-Over-Year Improvement (Over 5%)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2903F-2034-DD54-7C64-D5307A479D18}"/>
              </a:ext>
            </a:extLst>
          </p:cNvPr>
          <p:cNvSpPr txBox="1"/>
          <p:nvPr/>
        </p:nvSpPr>
        <p:spPr>
          <a:xfrm>
            <a:off x="2083904" y="3429953"/>
            <a:ext cx="12801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67%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C42C9FE-4249-C77F-077F-3920116549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4333890"/>
              </p:ext>
            </p:extLst>
          </p:nvPr>
        </p:nvGraphicFramePr>
        <p:xfrm>
          <a:off x="74429" y="1762380"/>
          <a:ext cx="12142304" cy="4670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E17783B-FA86-C56B-8717-63ECE87D5D69}"/>
              </a:ext>
            </a:extLst>
          </p:cNvPr>
          <p:cNvSpPr txBox="1"/>
          <p:nvPr/>
        </p:nvSpPr>
        <p:spPr>
          <a:xfrm>
            <a:off x="24733" y="1393048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Agree and Strongly Agree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3DC7EE5-F3D9-A7F0-7CAB-3E1C2A67ED4B}"/>
              </a:ext>
            </a:extLst>
          </p:cNvPr>
          <p:cNvGrpSpPr/>
          <p:nvPr/>
        </p:nvGrpSpPr>
        <p:grpSpPr>
          <a:xfrm>
            <a:off x="311258" y="5717331"/>
            <a:ext cx="11589195" cy="870828"/>
            <a:chOff x="311258" y="5717331"/>
            <a:chExt cx="11589195" cy="870828"/>
          </a:xfrm>
        </p:grpSpPr>
        <p:sp>
          <p:nvSpPr>
            <p:cNvPr id="10" name="Slide Number Placeholder 4">
              <a:extLst>
                <a:ext uri="{FF2B5EF4-FFF2-40B4-BE49-F238E27FC236}">
                  <a16:creationId xmlns:a16="http://schemas.microsoft.com/office/drawing/2014/main" id="{AC61631D-A56F-4EF7-97FF-CD6F4C89A242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27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1" name="Picture 10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D9A2B2EC-DB08-D08D-6153-93036C5BD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  <p:sp>
          <p:nvSpPr>
            <p:cNvPr id="12" name="Date Placeholder 3">
              <a:extLst>
                <a:ext uri="{FF2B5EF4-FFF2-40B4-BE49-F238E27FC236}">
                  <a16:creationId xmlns:a16="http://schemas.microsoft.com/office/drawing/2014/main" id="{D8664628-243A-B23D-BDBA-0BA3CDDC1918}"/>
                </a:ext>
              </a:extLst>
            </p:cNvPr>
            <p:cNvSpPr txBox="1">
              <a:spLocks/>
            </p:cNvSpPr>
            <p:nvPr/>
          </p:nvSpPr>
          <p:spPr>
            <a:xfrm>
              <a:off x="311258" y="6223034"/>
              <a:ext cx="2803649" cy="3651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▸"/>
                <a:defRPr sz="16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□"/>
                <a:defRPr sz="14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Courier New" panose="02070309020205020404" pitchFamily="49" charset="0"/>
                <a:buChar char="o"/>
                <a:defRPr sz="1400" i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CF0A2C"/>
                </a:buClr>
                <a:buSzPct val="150000"/>
                <a:buFont typeface="Wingdings" pitchFamily="2" charset="2"/>
                <a:buNone/>
                <a:tabLst/>
                <a:defRPr/>
              </a:pPr>
              <a:fld id="{4BE434A9-35A3-AE4D-B6D7-C84D1282C73A}" type="datetime4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CF0A2C"/>
                  </a:buClr>
                  <a:buSzPct val="150000"/>
                  <a:buFont typeface="Wingdings" pitchFamily="2" charset="2"/>
                  <a:buNone/>
                  <a:tabLst/>
                  <a:defRPr/>
                </a:pPr>
                <a:t>May 28, 2025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009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1F216-3419-FE94-DB97-428C3710F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4EB903-2592-3421-1EFB-B64D05ADE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7" y="210143"/>
            <a:ext cx="11554677" cy="1120952"/>
          </a:xfrm>
        </p:spPr>
        <p:txBody>
          <a:bodyPr>
            <a:normAutofit/>
          </a:bodyPr>
          <a:lstStyle/>
          <a:p>
            <a:r>
              <a:rPr lang="en-US" sz="2800"/>
              <a:t>Significant (15%+) Improvement Over Two Years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379986-0FD7-648C-1F80-EFDE9B43082F}"/>
              </a:ext>
            </a:extLst>
          </p:cNvPr>
          <p:cNvSpPr txBox="1"/>
          <p:nvPr/>
        </p:nvSpPr>
        <p:spPr>
          <a:xfrm>
            <a:off x="2083904" y="3429953"/>
            <a:ext cx="12801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67%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D5EA05C-ABB4-D407-1624-6E2CA254D0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1519060"/>
              </p:ext>
            </p:extLst>
          </p:nvPr>
        </p:nvGraphicFramePr>
        <p:xfrm>
          <a:off x="74429" y="1762380"/>
          <a:ext cx="12142304" cy="4670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67D7C36-18A5-973B-B654-1AEADCD59400}"/>
              </a:ext>
            </a:extLst>
          </p:cNvPr>
          <p:cNvSpPr txBox="1"/>
          <p:nvPr/>
        </p:nvSpPr>
        <p:spPr>
          <a:xfrm>
            <a:off x="24733" y="1393048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Agree and Strongly Agree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5BE2A92-E151-DF4D-E094-90B68AA11203}"/>
              </a:ext>
            </a:extLst>
          </p:cNvPr>
          <p:cNvGrpSpPr/>
          <p:nvPr/>
        </p:nvGrpSpPr>
        <p:grpSpPr>
          <a:xfrm>
            <a:off x="311258" y="5717331"/>
            <a:ext cx="11589195" cy="870828"/>
            <a:chOff x="311258" y="5717331"/>
            <a:chExt cx="11589195" cy="870828"/>
          </a:xfrm>
        </p:grpSpPr>
        <p:sp>
          <p:nvSpPr>
            <p:cNvPr id="10" name="Slide Number Placeholder 4">
              <a:extLst>
                <a:ext uri="{FF2B5EF4-FFF2-40B4-BE49-F238E27FC236}">
                  <a16:creationId xmlns:a16="http://schemas.microsoft.com/office/drawing/2014/main" id="{904E0920-A93B-CA34-5020-3E05CAA22DF3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28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1" name="Picture 10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29B39185-5C27-B24A-AC1D-674BDC133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  <p:sp>
          <p:nvSpPr>
            <p:cNvPr id="12" name="Date Placeholder 3">
              <a:extLst>
                <a:ext uri="{FF2B5EF4-FFF2-40B4-BE49-F238E27FC236}">
                  <a16:creationId xmlns:a16="http://schemas.microsoft.com/office/drawing/2014/main" id="{11D3CCA5-69B5-7862-3627-CD6A5AC0ADEB}"/>
                </a:ext>
              </a:extLst>
            </p:cNvPr>
            <p:cNvSpPr txBox="1">
              <a:spLocks/>
            </p:cNvSpPr>
            <p:nvPr/>
          </p:nvSpPr>
          <p:spPr>
            <a:xfrm>
              <a:off x="311258" y="6223034"/>
              <a:ext cx="2803649" cy="3651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▸"/>
                <a:defRPr sz="16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□"/>
                <a:defRPr sz="14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Courier New" panose="02070309020205020404" pitchFamily="49" charset="0"/>
                <a:buChar char="o"/>
                <a:defRPr sz="1400" i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CF0A2C"/>
                </a:buClr>
                <a:buSzPct val="150000"/>
                <a:buFont typeface="Wingdings" pitchFamily="2" charset="2"/>
                <a:buNone/>
                <a:tabLst/>
                <a:defRPr/>
              </a:pPr>
              <a:fld id="{4BE434A9-35A3-AE4D-B6D7-C84D1282C73A}" type="datetime4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CF0A2C"/>
                  </a:buClr>
                  <a:buSzPct val="150000"/>
                  <a:buFont typeface="Wingdings" pitchFamily="2" charset="2"/>
                  <a:buNone/>
                  <a:tabLst/>
                  <a:defRPr/>
                </a:pPr>
                <a:t>May 28, 2025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5255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FC34B-20AF-2EC4-D4FC-862CC1393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AFBDAD9-D255-CEC5-A42B-33D68120E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7" y="210143"/>
            <a:ext cx="11554677" cy="1120952"/>
          </a:xfrm>
        </p:spPr>
        <p:txBody>
          <a:bodyPr>
            <a:normAutofit/>
          </a:bodyPr>
          <a:lstStyle/>
          <a:p>
            <a:r>
              <a:rPr lang="en-US" sz="2800"/>
              <a:t>Significant (15%+) Improvement Over Two Years (cont’d)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DAF198-68C1-9E4F-CD2E-6BCE95C08473}"/>
              </a:ext>
            </a:extLst>
          </p:cNvPr>
          <p:cNvSpPr txBox="1"/>
          <p:nvPr/>
        </p:nvSpPr>
        <p:spPr>
          <a:xfrm>
            <a:off x="2083904" y="3429953"/>
            <a:ext cx="12801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67%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05125C8-87AE-EDDB-B5A3-F8B5E04E44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632772"/>
              </p:ext>
            </p:extLst>
          </p:nvPr>
        </p:nvGraphicFramePr>
        <p:xfrm>
          <a:off x="74429" y="1762380"/>
          <a:ext cx="12142304" cy="4670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9CF92D8-A8F4-DA56-4243-BF4E4A92A1B7}"/>
              </a:ext>
            </a:extLst>
          </p:cNvPr>
          <p:cNvSpPr txBox="1"/>
          <p:nvPr/>
        </p:nvSpPr>
        <p:spPr>
          <a:xfrm>
            <a:off x="24733" y="1393048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Agree and Strongly Agree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1C97F81-3FCC-D9C1-8186-C10F0B03070B}"/>
              </a:ext>
            </a:extLst>
          </p:cNvPr>
          <p:cNvGrpSpPr/>
          <p:nvPr/>
        </p:nvGrpSpPr>
        <p:grpSpPr>
          <a:xfrm>
            <a:off x="311258" y="5717331"/>
            <a:ext cx="11589195" cy="870828"/>
            <a:chOff x="311258" y="5717331"/>
            <a:chExt cx="11589195" cy="870828"/>
          </a:xfrm>
        </p:grpSpPr>
        <p:sp>
          <p:nvSpPr>
            <p:cNvPr id="10" name="Slide Number Placeholder 4">
              <a:extLst>
                <a:ext uri="{FF2B5EF4-FFF2-40B4-BE49-F238E27FC236}">
                  <a16:creationId xmlns:a16="http://schemas.microsoft.com/office/drawing/2014/main" id="{B582AB28-6139-9720-4294-0FCF925DB7C1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29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1" name="Picture 10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68A0D951-243A-A79E-97FB-A874D858B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  <p:sp>
          <p:nvSpPr>
            <p:cNvPr id="12" name="Date Placeholder 3">
              <a:extLst>
                <a:ext uri="{FF2B5EF4-FFF2-40B4-BE49-F238E27FC236}">
                  <a16:creationId xmlns:a16="http://schemas.microsoft.com/office/drawing/2014/main" id="{4C4670D8-DC6E-D450-D966-B8FF1C2A4F8B}"/>
                </a:ext>
              </a:extLst>
            </p:cNvPr>
            <p:cNvSpPr txBox="1">
              <a:spLocks/>
            </p:cNvSpPr>
            <p:nvPr/>
          </p:nvSpPr>
          <p:spPr>
            <a:xfrm>
              <a:off x="311258" y="6223034"/>
              <a:ext cx="2803649" cy="3651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▸"/>
                <a:defRPr sz="16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□"/>
                <a:defRPr sz="14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Courier New" panose="02070309020205020404" pitchFamily="49" charset="0"/>
                <a:buChar char="o"/>
                <a:defRPr sz="1400" i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CF0A2C"/>
                </a:buClr>
                <a:buSzPct val="150000"/>
                <a:buFont typeface="Wingdings" pitchFamily="2" charset="2"/>
                <a:buNone/>
                <a:tabLst/>
                <a:defRPr/>
              </a:pPr>
              <a:fld id="{4BE434A9-35A3-AE4D-B6D7-C84D1282C73A}" type="datetime4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CF0A2C"/>
                  </a:buClr>
                  <a:buSzPct val="150000"/>
                  <a:buFont typeface="Wingdings" pitchFamily="2" charset="2"/>
                  <a:buNone/>
                  <a:tabLst/>
                  <a:defRPr/>
                </a:pPr>
                <a:t>May 28, 2025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3166FE0-619A-35F3-FE4B-7C0515E1E2AC}"/>
              </a:ext>
            </a:extLst>
          </p:cNvPr>
          <p:cNvSpPr txBox="1"/>
          <p:nvPr/>
        </p:nvSpPr>
        <p:spPr>
          <a:xfrm>
            <a:off x="205709" y="1700427"/>
            <a:ext cx="187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 of </a:t>
            </a:r>
            <a:r>
              <a:rPr lang="en-US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696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89206-DFCB-EBC9-252D-2DE8F5ED2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Takeaways 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887B6-9E13-9B8C-ECE0-9DB885BB29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10933892" cy="4559402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800"/>
              </a:spcAft>
              <a:buSzPct val="100000"/>
              <a:buFont typeface="+mj-lt"/>
              <a:buAutoNum type="arabicPeriod"/>
            </a:pPr>
            <a:r>
              <a:rPr lang="en-US"/>
              <a:t>Continued favorable response increase</a:t>
            </a:r>
          </a:p>
          <a:p>
            <a:pPr marL="457200" indent="-457200">
              <a:spcAft>
                <a:spcPts val="1800"/>
              </a:spcAft>
              <a:buSzPct val="100000"/>
              <a:buFont typeface="+mj-lt"/>
              <a:buAutoNum type="arabicPeriod"/>
            </a:pPr>
            <a:r>
              <a:rPr lang="en-US"/>
              <a:t>Efficacy of efforts related to improvement areas</a:t>
            </a:r>
          </a:p>
          <a:p>
            <a:pPr marL="457200" indent="-457200">
              <a:spcAft>
                <a:spcPts val="1800"/>
              </a:spcAft>
              <a:buSzPct val="100000"/>
              <a:buFont typeface="+mj-lt"/>
              <a:buAutoNum type="arabicPeriod"/>
            </a:pPr>
            <a:r>
              <a:rPr lang="en-US"/>
              <a:t>Higher overall favorability less influenced by tenure in 2025</a:t>
            </a:r>
          </a:p>
          <a:p>
            <a:pPr marL="457200" indent="-457200">
              <a:spcAft>
                <a:spcPts val="1800"/>
              </a:spcAft>
              <a:buSzPct val="100000"/>
              <a:buFont typeface="+mj-lt"/>
              <a:buAutoNum type="arabicPeriod"/>
            </a:pPr>
            <a:r>
              <a:rPr lang="en-US"/>
              <a:t>Employee Net Promoter Score/Employee Ownership Composite Index consideration</a:t>
            </a:r>
          </a:p>
          <a:p>
            <a:pPr marL="457200" indent="-457200">
              <a:spcAft>
                <a:spcPts val="1800"/>
              </a:spcAft>
              <a:buSzPct val="100000"/>
              <a:buFont typeface="+mj-lt"/>
              <a:buAutoNum type="arabicPeriod"/>
            </a:pPr>
            <a:r>
              <a:rPr lang="en-US"/>
              <a:t>Key Driver Analysis highlights opportunities for 2025-26</a:t>
            </a:r>
          </a:p>
          <a:p>
            <a:pPr marL="457200" indent="-457200">
              <a:spcAft>
                <a:spcPts val="1800"/>
              </a:spcAft>
              <a:buSzPct val="100000"/>
              <a:buFont typeface="+mj-lt"/>
              <a:buAutoNum type="arabicPeriod"/>
            </a:pPr>
            <a:endParaRPr lang="en-US">
              <a:highlight>
                <a:srgbClr val="FFFF00"/>
              </a:highligh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FD3D3C-8306-B50D-87B3-EDC7650BE3EE}"/>
              </a:ext>
            </a:extLst>
          </p:cNvPr>
          <p:cNvGrpSpPr/>
          <p:nvPr/>
        </p:nvGrpSpPr>
        <p:grpSpPr>
          <a:xfrm>
            <a:off x="375913" y="5740833"/>
            <a:ext cx="11589195" cy="870828"/>
            <a:chOff x="311258" y="5717331"/>
            <a:chExt cx="11589195" cy="870828"/>
          </a:xfrm>
        </p:grpSpPr>
        <p:sp>
          <p:nvSpPr>
            <p:cNvPr id="7" name="Slide Number Placeholder 4">
              <a:extLst>
                <a:ext uri="{FF2B5EF4-FFF2-40B4-BE49-F238E27FC236}">
                  <a16:creationId xmlns:a16="http://schemas.microsoft.com/office/drawing/2014/main" id="{95E55AB8-FF11-58A7-8F47-BCD4C3B951BB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fld id="{A3D05135-2B8F-5842-ADA1-E54D168629AE}" type="slidenum">
                <a:rPr lang="en-US" sz="1200" b="1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algn="r">
                  <a:spcAft>
                    <a:spcPts val="600"/>
                  </a:spcAft>
                </a:pPr>
                <a:t>3</a:t>
              </a:fld>
              <a:endParaRPr lang="en-US" sz="1200" b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8" name="Picture 7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4F9A7CD5-498E-09CB-6E3B-18DFE6B10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  <p:sp>
          <p:nvSpPr>
            <p:cNvPr id="9" name="Date Placeholder 3">
              <a:extLst>
                <a:ext uri="{FF2B5EF4-FFF2-40B4-BE49-F238E27FC236}">
                  <a16:creationId xmlns:a16="http://schemas.microsoft.com/office/drawing/2014/main" id="{326D5E77-FDDD-A0E7-5875-617F7608825E}"/>
                </a:ext>
              </a:extLst>
            </p:cNvPr>
            <p:cNvSpPr txBox="1">
              <a:spLocks/>
            </p:cNvSpPr>
            <p:nvPr/>
          </p:nvSpPr>
          <p:spPr>
            <a:xfrm>
              <a:off x="311258" y="6223034"/>
              <a:ext cx="2803649" cy="3651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▸"/>
                <a:defRPr sz="16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□"/>
                <a:defRPr sz="14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Courier New" panose="02070309020205020404" pitchFamily="49" charset="0"/>
                <a:buChar char="o"/>
                <a:defRPr sz="1400" i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1200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B1D9DFC-A98A-229C-0BE8-A1D9D09782A7}"/>
              </a:ext>
            </a:extLst>
          </p:cNvPr>
          <p:cNvSpPr txBox="1">
            <a:spLocks/>
          </p:cNvSpPr>
          <p:nvPr/>
        </p:nvSpPr>
        <p:spPr>
          <a:xfrm>
            <a:off x="311258" y="6223034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2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May 28, 2025</a:t>
            </a:fld>
            <a:endParaRPr lang="en-US" sz="1200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3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A9E9C-A6EA-A958-F5A7-703870C58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300" y="2932211"/>
            <a:ext cx="11286415" cy="1236183"/>
          </a:xfrm>
        </p:spPr>
        <p:txBody>
          <a:bodyPr>
            <a:normAutofit/>
          </a:bodyPr>
          <a:lstStyle/>
          <a:p>
            <a:r>
              <a:rPr lang="en-US"/>
              <a:t>Strategic Initiatives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FCD5DEC-EC1F-62E7-EA79-EF92CD2DA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300" y="4395597"/>
            <a:ext cx="11017250" cy="1598803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/>
              <a:t>Back to Basics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/>
              <a:t>People Power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/>
              <a:t>Welcoming Transit Environment</a:t>
            </a:r>
          </a:p>
        </p:txBody>
      </p:sp>
      <p:pic>
        <p:nvPicPr>
          <p:cNvPr id="15" name="Picture Placeholder 14" descr="Compass with solid fill">
            <a:extLst>
              <a:ext uri="{FF2B5EF4-FFF2-40B4-BE49-F238E27FC236}">
                <a16:creationId xmlns:a16="http://schemas.microsoft.com/office/drawing/2014/main" id="{44217BC1-652C-0016-55E0-A5B92467A64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0236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2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A9E9C-A6EA-A958-F5A7-703870C58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300" y="2838452"/>
            <a:ext cx="10020891" cy="1784349"/>
          </a:xfrm>
        </p:spPr>
        <p:txBody>
          <a:bodyPr>
            <a:normAutofit/>
          </a:bodyPr>
          <a:lstStyle/>
          <a:p>
            <a:r>
              <a:rPr lang="en-US"/>
              <a:t>Back to Basics: Internal Communication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F9C54DB-645C-EAA3-6425-298BB5AD2D9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18" r="18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8730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DC116AE-E32D-40B8-B90E-A4D78A556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3"/>
            <a:ext cx="10515600" cy="1120952"/>
          </a:xfrm>
        </p:spPr>
        <p:txBody>
          <a:bodyPr>
            <a:noAutofit/>
          </a:bodyPr>
          <a:lstStyle/>
          <a:p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am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E0E2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adequately informed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agency news, projects, and initiatives</a:t>
            </a:r>
            <a:endParaRPr lang="en-US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2903F-2034-DD54-7C64-D5307A479D18}"/>
              </a:ext>
            </a:extLst>
          </p:cNvPr>
          <p:cNvSpPr txBox="1"/>
          <p:nvPr/>
        </p:nvSpPr>
        <p:spPr>
          <a:xfrm>
            <a:off x="2083904" y="3429953"/>
            <a:ext cx="12801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67%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EE94682-8A51-1EE4-932A-BEC7247427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0702815"/>
              </p:ext>
            </p:extLst>
          </p:nvPr>
        </p:nvGraphicFramePr>
        <p:xfrm>
          <a:off x="6078315" y="1750686"/>
          <a:ext cx="6071267" cy="4396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C399D12-7880-6816-879A-39072EAADB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2553422"/>
              </p:ext>
            </p:extLst>
          </p:nvPr>
        </p:nvGraphicFramePr>
        <p:xfrm>
          <a:off x="605142" y="1856798"/>
          <a:ext cx="5224015" cy="4405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B4D8815-E144-34A6-0AA9-68F8D3B195CE}"/>
              </a:ext>
            </a:extLst>
          </p:cNvPr>
          <p:cNvSpPr txBox="1"/>
          <p:nvPr/>
        </p:nvSpPr>
        <p:spPr>
          <a:xfrm>
            <a:off x="24733" y="1393048"/>
            <a:ext cx="6071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Agree and Strongly Agree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C22545-9FF1-BCE4-A598-998446C3EB81}"/>
              </a:ext>
            </a:extLst>
          </p:cNvPr>
          <p:cNvSpPr txBox="1"/>
          <p:nvPr/>
        </p:nvSpPr>
        <p:spPr>
          <a:xfrm>
            <a:off x="6116579" y="1393048"/>
            <a:ext cx="6071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Agree and Strongly Agree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322A7C5-9A5F-9A25-5E37-F2B755A444DA}"/>
              </a:ext>
            </a:extLst>
          </p:cNvPr>
          <p:cNvGrpSpPr/>
          <p:nvPr/>
        </p:nvGrpSpPr>
        <p:grpSpPr>
          <a:xfrm>
            <a:off x="375913" y="6246536"/>
            <a:ext cx="10510178" cy="365125"/>
            <a:chOff x="311258" y="6223034"/>
            <a:chExt cx="10510178" cy="365125"/>
          </a:xfrm>
        </p:grpSpPr>
        <p:sp>
          <p:nvSpPr>
            <p:cNvPr id="10" name="Slide Number Placeholder 4">
              <a:extLst>
                <a:ext uri="{FF2B5EF4-FFF2-40B4-BE49-F238E27FC236}">
                  <a16:creationId xmlns:a16="http://schemas.microsoft.com/office/drawing/2014/main" id="{AE2AE1BC-6C04-C710-D214-E1A827EABEDE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32</a:t>
              </a:fld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Date Placeholder 3">
              <a:extLst>
                <a:ext uri="{FF2B5EF4-FFF2-40B4-BE49-F238E27FC236}">
                  <a16:creationId xmlns:a16="http://schemas.microsoft.com/office/drawing/2014/main" id="{26AE6E03-3473-8F29-113D-FB7AC1AE0B34}"/>
                </a:ext>
              </a:extLst>
            </p:cNvPr>
            <p:cNvSpPr txBox="1">
              <a:spLocks/>
            </p:cNvSpPr>
            <p:nvPr/>
          </p:nvSpPr>
          <p:spPr>
            <a:xfrm>
              <a:off x="311258" y="6223034"/>
              <a:ext cx="2803649" cy="3651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▸"/>
                <a:defRPr sz="16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□"/>
                <a:defRPr sz="14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Courier New" panose="02070309020205020404" pitchFamily="49" charset="0"/>
                <a:buChar char="o"/>
                <a:defRPr sz="1400" i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CF0A2C"/>
                </a:buClr>
                <a:buSzPct val="150000"/>
                <a:buFont typeface="Wingdings" pitchFamily="2" charset="2"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EC623C2-F4A7-C0FB-6F27-54D20C16B76A}"/>
              </a:ext>
            </a:extLst>
          </p:cNvPr>
          <p:cNvSpPr txBox="1">
            <a:spLocks/>
          </p:cNvSpPr>
          <p:nvPr/>
        </p:nvSpPr>
        <p:spPr>
          <a:xfrm>
            <a:off x="311258" y="6223034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F0A2C"/>
              </a:buClr>
              <a:buSzPct val="150000"/>
              <a:buFont typeface="Wingdings" pitchFamily="2" charset="2"/>
              <a:buNone/>
              <a:tabLst/>
              <a:defRPr/>
            </a:pPr>
            <a:fld id="{4BE434A9-35A3-AE4D-B6D7-C84D1282C73A}" type="datetime4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CF0A2C"/>
                </a:buClr>
                <a:buSzPct val="150000"/>
                <a:buFont typeface="Wingdings" pitchFamily="2" charset="2"/>
                <a:buNone/>
                <a:tabLst/>
                <a:defRPr/>
              </a:pPr>
              <a:t>May 28, 2025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1F96E577-637F-5080-76FB-9599C8571DE2}"/>
              </a:ext>
            </a:extLst>
          </p:cNvPr>
          <p:cNvSpPr/>
          <p:nvPr/>
        </p:nvSpPr>
        <p:spPr>
          <a:xfrm>
            <a:off x="1058484" y="3600956"/>
            <a:ext cx="1213375" cy="2238388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6871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en-US" sz="1000" b="1">
                <a:solidFill>
                  <a:srgbClr val="F687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6871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3543916-C500-4841-9063-725230E4CFCD}"/>
              </a:ext>
            </a:extLst>
          </p:cNvPr>
          <p:cNvGrpSpPr/>
          <p:nvPr/>
        </p:nvGrpSpPr>
        <p:grpSpPr>
          <a:xfrm>
            <a:off x="375913" y="5740833"/>
            <a:ext cx="11589195" cy="870828"/>
            <a:chOff x="311258" y="5717331"/>
            <a:chExt cx="11589195" cy="870828"/>
          </a:xfrm>
        </p:grpSpPr>
        <p:sp>
          <p:nvSpPr>
            <p:cNvPr id="12" name="Slide Number Placeholder 4">
              <a:extLst>
                <a:ext uri="{FF2B5EF4-FFF2-40B4-BE49-F238E27FC236}">
                  <a16:creationId xmlns:a16="http://schemas.microsoft.com/office/drawing/2014/main" id="{E92BBDF1-A7EA-BB47-F93D-8D9202BE1CAA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fld id="{A3D05135-2B8F-5842-ADA1-E54D168629AE}" type="slidenum">
                <a:rPr lang="en-US" sz="1200" b="1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algn="r">
                  <a:spcAft>
                    <a:spcPts val="600"/>
                  </a:spcAft>
                </a:pPr>
                <a:t>32</a:t>
              </a:fld>
              <a:endParaRPr lang="en-US" sz="1200" b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5" name="Picture 14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15563F84-121B-3A3C-7004-BC0ABC510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  <p:sp>
          <p:nvSpPr>
            <p:cNvPr id="16" name="Date Placeholder 3">
              <a:extLst>
                <a:ext uri="{FF2B5EF4-FFF2-40B4-BE49-F238E27FC236}">
                  <a16:creationId xmlns:a16="http://schemas.microsoft.com/office/drawing/2014/main" id="{45ABC13A-28C8-9208-0D65-A575470A5C9C}"/>
                </a:ext>
              </a:extLst>
            </p:cNvPr>
            <p:cNvSpPr txBox="1">
              <a:spLocks/>
            </p:cNvSpPr>
            <p:nvPr/>
          </p:nvSpPr>
          <p:spPr>
            <a:xfrm>
              <a:off x="311258" y="6223034"/>
              <a:ext cx="2803649" cy="3651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▸"/>
                <a:defRPr sz="16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□"/>
                <a:defRPr sz="14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Courier New" panose="02070309020205020404" pitchFamily="49" charset="0"/>
                <a:buChar char="o"/>
                <a:defRPr sz="1400" i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1200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3263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4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A9E9C-A6EA-A958-F5A7-703870C58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300" y="2732233"/>
            <a:ext cx="10020891" cy="2181512"/>
          </a:xfrm>
        </p:spPr>
        <p:txBody>
          <a:bodyPr>
            <a:normAutofit/>
          </a:bodyPr>
          <a:lstStyle/>
          <a:p>
            <a:r>
              <a:rPr lang="en-US"/>
              <a:t>People Power: Employee Retention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E31DF3E-70DE-3FEA-FCD5-7DE54D41010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18" r="18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64732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4A561-1AB7-90C7-10F8-1A56AD640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833CC-C877-1307-CA29-1FCF72CF0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1880742" cy="1181855"/>
          </a:xfrm>
        </p:spPr>
        <p:txBody>
          <a:bodyPr/>
          <a:lstStyle/>
          <a:p>
            <a:r>
              <a:rPr lang="en-US"/>
              <a:t>I plan to be working for RTD one year from now</a:t>
            </a:r>
            <a:endParaRPr lang="en-US" sz="160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9C73FDB-DA88-D209-BD11-08E203AB7D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3761510"/>
              </p:ext>
            </p:extLst>
          </p:nvPr>
        </p:nvGraphicFramePr>
        <p:xfrm>
          <a:off x="545283" y="1493239"/>
          <a:ext cx="10737909" cy="5228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A99E8386-2795-283B-47FB-B1FA1F27540B}"/>
              </a:ext>
            </a:extLst>
          </p:cNvPr>
          <p:cNvGrpSpPr/>
          <p:nvPr/>
        </p:nvGrpSpPr>
        <p:grpSpPr>
          <a:xfrm>
            <a:off x="375913" y="5740833"/>
            <a:ext cx="11589195" cy="870828"/>
            <a:chOff x="311258" y="5717331"/>
            <a:chExt cx="11589195" cy="870828"/>
          </a:xfrm>
        </p:grpSpPr>
        <p:sp>
          <p:nvSpPr>
            <p:cNvPr id="7" name="Slide Number Placeholder 4">
              <a:extLst>
                <a:ext uri="{FF2B5EF4-FFF2-40B4-BE49-F238E27FC236}">
                  <a16:creationId xmlns:a16="http://schemas.microsoft.com/office/drawing/2014/main" id="{39F7D833-8140-C6BA-6A67-028E653E01D5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fld id="{A3D05135-2B8F-5842-ADA1-E54D168629AE}" type="slidenum">
                <a:rPr lang="en-US" sz="1200" b="1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algn="r">
                  <a:spcAft>
                    <a:spcPts val="600"/>
                  </a:spcAft>
                </a:pPr>
                <a:t>34</a:t>
              </a:fld>
              <a:endParaRPr lang="en-US" sz="1200" b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9" name="Picture 8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46DDC0A1-CC64-4C0D-2167-43736C0CE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  <p:sp>
          <p:nvSpPr>
            <p:cNvPr id="10" name="Date Placeholder 3">
              <a:extLst>
                <a:ext uri="{FF2B5EF4-FFF2-40B4-BE49-F238E27FC236}">
                  <a16:creationId xmlns:a16="http://schemas.microsoft.com/office/drawing/2014/main" id="{B14F60AB-4661-E165-0964-CCF84C4C38CF}"/>
                </a:ext>
              </a:extLst>
            </p:cNvPr>
            <p:cNvSpPr txBox="1">
              <a:spLocks/>
            </p:cNvSpPr>
            <p:nvPr/>
          </p:nvSpPr>
          <p:spPr>
            <a:xfrm>
              <a:off x="311258" y="6223034"/>
              <a:ext cx="2803649" cy="3651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▸"/>
                <a:defRPr sz="16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□"/>
                <a:defRPr sz="14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Courier New" panose="02070309020205020404" pitchFamily="49" charset="0"/>
                <a:buChar char="o"/>
                <a:defRPr sz="1400" i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1200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DEB9C0B-7BF1-DCFC-2500-918923C27D3F}"/>
              </a:ext>
            </a:extLst>
          </p:cNvPr>
          <p:cNvSpPr txBox="1">
            <a:spLocks/>
          </p:cNvSpPr>
          <p:nvPr/>
        </p:nvSpPr>
        <p:spPr>
          <a:xfrm>
            <a:off x="311258" y="6223034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2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May 28, 2025</a:t>
            </a:fld>
            <a:endParaRPr lang="en-US" sz="1200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892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89206-DFCB-EBC9-252D-2DE8F5ED2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68" y="260476"/>
            <a:ext cx="11147603" cy="1325563"/>
          </a:xfrm>
        </p:spPr>
        <p:txBody>
          <a:bodyPr>
            <a:noAutofit/>
          </a:bodyPr>
          <a:lstStyle/>
          <a:p>
            <a:r>
              <a:rPr lang="en-US" sz="2400"/>
              <a:t>Top Three Most Important Employment/Workplace Characteristics*</a:t>
            </a:r>
            <a:br>
              <a:rPr lang="en-US" sz="2400">
                <a:highlight>
                  <a:srgbClr val="FFFF00"/>
                </a:highlight>
              </a:rPr>
            </a:br>
            <a:r>
              <a:rPr lang="en-US" sz="2400">
                <a:highlight>
                  <a:srgbClr val="FFFF00"/>
                </a:highlight>
              </a:rPr>
              <a:t>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3796D2-0A8D-78CA-916F-9A738274902E}"/>
              </a:ext>
            </a:extLst>
          </p:cNvPr>
          <p:cNvSpPr txBox="1"/>
          <p:nvPr/>
        </p:nvSpPr>
        <p:spPr>
          <a:xfrm>
            <a:off x="-1" y="6424456"/>
            <a:ext cx="1219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*New question in 2024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932E35F-F566-5488-6C13-DECA3DA8B1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6741838"/>
              </p:ext>
            </p:extLst>
          </p:nvPr>
        </p:nvGraphicFramePr>
        <p:xfrm>
          <a:off x="431515" y="1654145"/>
          <a:ext cx="11363218" cy="448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98BAC60C-B6E9-36E8-A4A5-D30C0D449C84}"/>
              </a:ext>
            </a:extLst>
          </p:cNvPr>
          <p:cNvGrpSpPr/>
          <p:nvPr/>
        </p:nvGrpSpPr>
        <p:grpSpPr>
          <a:xfrm>
            <a:off x="375913" y="5740833"/>
            <a:ext cx="11589195" cy="870828"/>
            <a:chOff x="311258" y="5717331"/>
            <a:chExt cx="11589195" cy="870828"/>
          </a:xfrm>
        </p:grpSpPr>
        <p:sp>
          <p:nvSpPr>
            <p:cNvPr id="7" name="Slide Number Placeholder 4">
              <a:extLst>
                <a:ext uri="{FF2B5EF4-FFF2-40B4-BE49-F238E27FC236}">
                  <a16:creationId xmlns:a16="http://schemas.microsoft.com/office/drawing/2014/main" id="{526610A4-090E-0698-5CE6-BB2C68077740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fld id="{A3D05135-2B8F-5842-ADA1-E54D168629AE}" type="slidenum">
                <a:rPr lang="en-US" sz="1200" b="1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algn="r">
                  <a:spcAft>
                    <a:spcPts val="600"/>
                  </a:spcAft>
                </a:pPr>
                <a:t>35</a:t>
              </a:fld>
              <a:endParaRPr lang="en-US" sz="1200" b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8" name="Picture 7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6E601FFD-111A-44A6-3597-E634CED45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  <p:sp>
          <p:nvSpPr>
            <p:cNvPr id="11" name="Date Placeholder 3">
              <a:extLst>
                <a:ext uri="{FF2B5EF4-FFF2-40B4-BE49-F238E27FC236}">
                  <a16:creationId xmlns:a16="http://schemas.microsoft.com/office/drawing/2014/main" id="{A3837C47-E2D6-FF64-42B8-48EFFF6BC773}"/>
                </a:ext>
              </a:extLst>
            </p:cNvPr>
            <p:cNvSpPr txBox="1">
              <a:spLocks/>
            </p:cNvSpPr>
            <p:nvPr/>
          </p:nvSpPr>
          <p:spPr>
            <a:xfrm>
              <a:off x="311258" y="6223034"/>
              <a:ext cx="2803649" cy="3651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▸"/>
                <a:defRPr sz="16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□"/>
                <a:defRPr sz="14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Courier New" panose="02070309020205020404" pitchFamily="49" charset="0"/>
                <a:buChar char="o"/>
                <a:defRPr sz="1400" i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1200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D0D3BA-E1A4-8EB6-24FA-8AFCC75DEE4D}"/>
              </a:ext>
            </a:extLst>
          </p:cNvPr>
          <p:cNvSpPr txBox="1">
            <a:spLocks/>
          </p:cNvSpPr>
          <p:nvPr/>
        </p:nvSpPr>
        <p:spPr>
          <a:xfrm>
            <a:off x="311258" y="6223034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2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May 28, 2025</a:t>
            </a:fld>
            <a:endParaRPr lang="en-US" sz="1200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3902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F2765-0266-2C8D-9BA7-064B28928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6446C-1F3B-7731-8D74-FA9771B60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68" y="260476"/>
            <a:ext cx="11038421" cy="1325563"/>
          </a:xfrm>
        </p:spPr>
        <p:txBody>
          <a:bodyPr>
            <a:noAutofit/>
          </a:bodyPr>
          <a:lstStyle/>
          <a:p>
            <a:r>
              <a:rPr lang="en-US" sz="2400"/>
              <a:t>Top Three Most Important Employment/Workplace Characteristics *</a:t>
            </a:r>
            <a:br>
              <a:rPr lang="en-US" sz="2400">
                <a:highlight>
                  <a:srgbClr val="FFFF00"/>
                </a:highlight>
              </a:rPr>
            </a:br>
            <a:r>
              <a:rPr lang="en-US" sz="2400">
                <a:highlight>
                  <a:srgbClr val="FFFF00"/>
                </a:highlight>
              </a:rPr>
              <a:t>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DCD51-4853-1658-B91A-3F6071074320}"/>
              </a:ext>
            </a:extLst>
          </p:cNvPr>
          <p:cNvSpPr txBox="1"/>
          <p:nvPr/>
        </p:nvSpPr>
        <p:spPr>
          <a:xfrm>
            <a:off x="-1" y="6424456"/>
            <a:ext cx="1219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*New question in 2024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D962A58-AF58-4EDB-4E26-407B48A602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0456318"/>
              </p:ext>
            </p:extLst>
          </p:nvPr>
        </p:nvGraphicFramePr>
        <p:xfrm>
          <a:off x="431515" y="1654145"/>
          <a:ext cx="11363218" cy="448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39E76BE1-D2BC-415C-0240-6B1C77271BF4}"/>
              </a:ext>
            </a:extLst>
          </p:cNvPr>
          <p:cNvGrpSpPr/>
          <p:nvPr/>
        </p:nvGrpSpPr>
        <p:grpSpPr>
          <a:xfrm>
            <a:off x="375913" y="5740833"/>
            <a:ext cx="11589195" cy="870828"/>
            <a:chOff x="311258" y="5717331"/>
            <a:chExt cx="11589195" cy="870828"/>
          </a:xfrm>
        </p:grpSpPr>
        <p:sp>
          <p:nvSpPr>
            <p:cNvPr id="7" name="Slide Number Placeholder 4">
              <a:extLst>
                <a:ext uri="{FF2B5EF4-FFF2-40B4-BE49-F238E27FC236}">
                  <a16:creationId xmlns:a16="http://schemas.microsoft.com/office/drawing/2014/main" id="{AF88825B-C69C-301D-27EE-519DFBE6593A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fld id="{A3D05135-2B8F-5842-ADA1-E54D168629AE}" type="slidenum">
                <a:rPr lang="en-US" sz="1200" b="1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algn="r">
                  <a:spcAft>
                    <a:spcPts val="600"/>
                  </a:spcAft>
                </a:pPr>
                <a:t>36</a:t>
              </a:fld>
              <a:endParaRPr lang="en-US" sz="1200" b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8" name="Picture 7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AB9892AD-2228-AAED-FE7B-AF6433771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  <p:sp>
          <p:nvSpPr>
            <p:cNvPr id="11" name="Date Placeholder 3">
              <a:extLst>
                <a:ext uri="{FF2B5EF4-FFF2-40B4-BE49-F238E27FC236}">
                  <a16:creationId xmlns:a16="http://schemas.microsoft.com/office/drawing/2014/main" id="{CC7443C4-5860-1768-3C69-1C6EFF248720}"/>
                </a:ext>
              </a:extLst>
            </p:cNvPr>
            <p:cNvSpPr txBox="1">
              <a:spLocks/>
            </p:cNvSpPr>
            <p:nvPr/>
          </p:nvSpPr>
          <p:spPr>
            <a:xfrm>
              <a:off x="311258" y="6223034"/>
              <a:ext cx="2803649" cy="3651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▸"/>
                <a:defRPr sz="16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□"/>
                <a:defRPr sz="14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Courier New" panose="02070309020205020404" pitchFamily="49" charset="0"/>
                <a:buChar char="o"/>
                <a:defRPr sz="1400" i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1200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0DD0A97-F12F-9836-D64A-0047D0AEA4B7}"/>
              </a:ext>
            </a:extLst>
          </p:cNvPr>
          <p:cNvSpPr txBox="1">
            <a:spLocks/>
          </p:cNvSpPr>
          <p:nvPr/>
        </p:nvSpPr>
        <p:spPr>
          <a:xfrm>
            <a:off x="311258" y="6223034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2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May 28, 2025</a:t>
            </a:fld>
            <a:endParaRPr lang="en-US" sz="1200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2859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D8F81FD-9EE9-40BA-45BA-03C22D6964C0}"/>
              </a:ext>
            </a:extLst>
          </p:cNvPr>
          <p:cNvSpPr/>
          <p:nvPr/>
        </p:nvSpPr>
        <p:spPr>
          <a:xfrm>
            <a:off x="4399687" y="3634396"/>
            <a:ext cx="3562130" cy="1973547"/>
          </a:xfrm>
          <a:prstGeom prst="rect">
            <a:avLst/>
          </a:prstGeom>
          <a:solidFill>
            <a:srgbClr val="F6871F">
              <a:alpha val="30196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12E51A4-2CD2-445A-1EBA-748D1E7F24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0743066"/>
              </p:ext>
            </p:extLst>
          </p:nvPr>
        </p:nvGraphicFramePr>
        <p:xfrm>
          <a:off x="433137" y="1482843"/>
          <a:ext cx="7664260" cy="455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8046A4B-E0A0-1EB8-86DA-D50CD0F787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494460"/>
              </p:ext>
            </p:extLst>
          </p:nvPr>
        </p:nvGraphicFramePr>
        <p:xfrm>
          <a:off x="8097398" y="1482843"/>
          <a:ext cx="4015439" cy="4553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277">
                  <a:extLst>
                    <a:ext uri="{9D8B030D-6E8A-4147-A177-3AD203B41FA5}">
                      <a16:colId xmlns:a16="http://schemas.microsoft.com/office/drawing/2014/main" val="1439399006"/>
                    </a:ext>
                  </a:extLst>
                </a:gridCol>
                <a:gridCol w="3646162">
                  <a:extLst>
                    <a:ext uri="{9D8B030D-6E8A-4147-A177-3AD203B41FA5}">
                      <a16:colId xmlns:a16="http://schemas.microsoft.com/office/drawing/2014/main" val="3000290271"/>
                    </a:ext>
                  </a:extLst>
                </a:gridCol>
              </a:tblGrid>
              <a:tr h="455315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accent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chemeClr val="accent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Fair compensation</a:t>
                      </a:r>
                      <a:endParaRPr lang="en-US" sz="1400" b="1" i="0" u="none" strike="noStrike">
                        <a:solidFill>
                          <a:schemeClr val="accent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33874871"/>
                  </a:ext>
                </a:extLst>
              </a:tr>
              <a:tr h="455315"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Manageable workloads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3103451"/>
                  </a:ext>
                </a:extLst>
              </a:tr>
              <a:tr h="455315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Desirable hours/schedule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56994546"/>
                  </a:ext>
                </a:extLst>
              </a:tr>
              <a:tr h="455315"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Professional development opportunities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99247243"/>
                  </a:ext>
                </a:extLst>
              </a:tr>
              <a:tr h="455315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accent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chemeClr val="accent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Opportunities for advancement</a:t>
                      </a:r>
                      <a:endParaRPr lang="en-US" sz="1400" b="1" i="0" u="none" strike="noStrike">
                        <a:solidFill>
                          <a:schemeClr val="accent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1582066"/>
                  </a:ext>
                </a:extLst>
              </a:tr>
              <a:tr h="455315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Team culture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3884549"/>
                  </a:ext>
                </a:extLst>
              </a:tr>
              <a:tr h="455315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Agency culture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1596186"/>
                  </a:ext>
                </a:extLst>
              </a:tr>
              <a:tr h="455315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Agency values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30410992"/>
                  </a:ext>
                </a:extLst>
              </a:tr>
              <a:tr h="455315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Information technology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77601787"/>
                  </a:ext>
                </a:extLst>
              </a:tr>
              <a:tr h="455315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Tools and equipment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179989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4489206-DFCB-EBC9-252D-2DE8F5ED2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69" y="202098"/>
            <a:ext cx="11452356" cy="1325563"/>
          </a:xfrm>
        </p:spPr>
        <p:txBody>
          <a:bodyPr>
            <a:noAutofit/>
          </a:bodyPr>
          <a:lstStyle/>
          <a:p>
            <a:r>
              <a:rPr lang="en-US" sz="2400"/>
              <a:t>Key Driver Analysis - 2025</a:t>
            </a:r>
            <a:br>
              <a:rPr lang="en-US" sz="2400"/>
            </a:br>
            <a:r>
              <a:rPr lang="en-US" sz="1800"/>
              <a:t>Survey Question: Regarding these topics, how well do you feel RTD meets your expectations?*</a:t>
            </a:r>
            <a:endParaRPr lang="en-US" sz="2400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D01B6C9B-FF27-81DE-06E9-5E2848F3D1E4}"/>
              </a:ext>
            </a:extLst>
          </p:cNvPr>
          <p:cNvSpPr txBox="1"/>
          <p:nvPr/>
        </p:nvSpPr>
        <p:spPr>
          <a:xfrm>
            <a:off x="850767" y="5363778"/>
            <a:ext cx="1511823" cy="244165"/>
          </a:xfrm>
          <a:prstGeom prst="rect">
            <a:avLst/>
          </a:prstGeom>
          <a:solidFill>
            <a:srgbClr val="00B050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Lower Satisfaction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B1FA3D0D-F3CB-995E-2592-7259E54AB1DE}"/>
              </a:ext>
            </a:extLst>
          </p:cNvPr>
          <p:cNvSpPr txBox="1"/>
          <p:nvPr/>
        </p:nvSpPr>
        <p:spPr>
          <a:xfrm>
            <a:off x="6449994" y="3658753"/>
            <a:ext cx="1511823" cy="244165"/>
          </a:xfrm>
          <a:prstGeom prst="rect">
            <a:avLst/>
          </a:prstGeom>
          <a:solidFill>
            <a:schemeClr val="accent5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Higher Importance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AAED2AA9-4889-906B-FC76-5BA9E5C85953}"/>
              </a:ext>
            </a:extLst>
          </p:cNvPr>
          <p:cNvSpPr txBox="1"/>
          <p:nvPr/>
        </p:nvSpPr>
        <p:spPr>
          <a:xfrm>
            <a:off x="808209" y="3665628"/>
            <a:ext cx="1511823" cy="244165"/>
          </a:xfrm>
          <a:prstGeom prst="rect">
            <a:avLst/>
          </a:prstGeom>
          <a:solidFill>
            <a:schemeClr val="accent5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Lower Importance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E4128A8D-2B33-FEF6-D2FE-22F171411D0C}"/>
              </a:ext>
            </a:extLst>
          </p:cNvPr>
          <p:cNvSpPr txBox="1"/>
          <p:nvPr/>
        </p:nvSpPr>
        <p:spPr>
          <a:xfrm>
            <a:off x="850766" y="1703774"/>
            <a:ext cx="1511823" cy="244165"/>
          </a:xfrm>
          <a:prstGeom prst="rect">
            <a:avLst/>
          </a:prstGeom>
          <a:solidFill>
            <a:srgbClr val="00B050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Higher Satisfaction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22F9DF-3898-5FEF-1328-2964ADB8BE71}"/>
              </a:ext>
            </a:extLst>
          </p:cNvPr>
          <p:cNvSpPr txBox="1"/>
          <p:nvPr/>
        </p:nvSpPr>
        <p:spPr>
          <a:xfrm>
            <a:off x="5424840" y="4328781"/>
            <a:ext cx="1511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Areas of Opportunity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2280F7-FE13-9F62-98B8-FE603073B392}"/>
              </a:ext>
            </a:extLst>
          </p:cNvPr>
          <p:cNvGrpSpPr/>
          <p:nvPr/>
        </p:nvGrpSpPr>
        <p:grpSpPr>
          <a:xfrm>
            <a:off x="375913" y="5740833"/>
            <a:ext cx="11589195" cy="870828"/>
            <a:chOff x="311258" y="5717331"/>
            <a:chExt cx="11589195" cy="870828"/>
          </a:xfrm>
        </p:grpSpPr>
        <p:sp>
          <p:nvSpPr>
            <p:cNvPr id="8" name="Slide Number Placeholder 4">
              <a:extLst>
                <a:ext uri="{FF2B5EF4-FFF2-40B4-BE49-F238E27FC236}">
                  <a16:creationId xmlns:a16="http://schemas.microsoft.com/office/drawing/2014/main" id="{71908F64-F223-3131-7349-991A4992BB48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fld id="{A3D05135-2B8F-5842-ADA1-E54D168629AE}" type="slidenum">
                <a:rPr lang="en-US" sz="1200" b="1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algn="r">
                  <a:spcAft>
                    <a:spcPts val="600"/>
                  </a:spcAft>
                </a:pPr>
                <a:t>37</a:t>
              </a:fld>
              <a:endParaRPr lang="en-US" sz="1200" b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3" name="Picture 12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130CDF45-7586-B050-AB51-29E6137FB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  <p:sp>
          <p:nvSpPr>
            <p:cNvPr id="16" name="Date Placeholder 3">
              <a:extLst>
                <a:ext uri="{FF2B5EF4-FFF2-40B4-BE49-F238E27FC236}">
                  <a16:creationId xmlns:a16="http://schemas.microsoft.com/office/drawing/2014/main" id="{57046546-1DCB-A502-853D-A7C1742F348F}"/>
                </a:ext>
              </a:extLst>
            </p:cNvPr>
            <p:cNvSpPr txBox="1">
              <a:spLocks/>
            </p:cNvSpPr>
            <p:nvPr/>
          </p:nvSpPr>
          <p:spPr>
            <a:xfrm>
              <a:off x="311258" y="6223034"/>
              <a:ext cx="2803649" cy="3651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▸"/>
                <a:defRPr sz="16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□"/>
                <a:defRPr sz="14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Courier New" panose="02070309020205020404" pitchFamily="49" charset="0"/>
                <a:buChar char="o"/>
                <a:defRPr sz="1400" i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1200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95FD3608-075D-5C1F-29A5-04D27EAE718D}"/>
              </a:ext>
            </a:extLst>
          </p:cNvPr>
          <p:cNvSpPr txBox="1">
            <a:spLocks/>
          </p:cNvSpPr>
          <p:nvPr/>
        </p:nvSpPr>
        <p:spPr>
          <a:xfrm>
            <a:off x="311258" y="6223034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2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May 28, 2025</a:t>
            </a:fld>
            <a:endParaRPr lang="en-US" sz="1200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291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1C91315-2B6F-3E5B-B5CA-7A04AA09C0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457431"/>
              </p:ext>
            </p:extLst>
          </p:nvPr>
        </p:nvGraphicFramePr>
        <p:xfrm>
          <a:off x="79163" y="1735887"/>
          <a:ext cx="7754901" cy="4187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6D8F81FD-9EE9-40BA-45BA-03C22D6964C0}"/>
              </a:ext>
            </a:extLst>
          </p:cNvPr>
          <p:cNvSpPr/>
          <p:nvPr/>
        </p:nvSpPr>
        <p:spPr>
          <a:xfrm>
            <a:off x="4091708" y="3719099"/>
            <a:ext cx="3602183" cy="1837406"/>
          </a:xfrm>
          <a:prstGeom prst="rect">
            <a:avLst/>
          </a:prstGeom>
          <a:solidFill>
            <a:srgbClr val="F6871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489206-DFCB-EBC9-252D-2DE8F5ED2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69" y="202098"/>
            <a:ext cx="11452356" cy="1325563"/>
          </a:xfrm>
        </p:spPr>
        <p:txBody>
          <a:bodyPr>
            <a:noAutofit/>
          </a:bodyPr>
          <a:lstStyle/>
          <a:p>
            <a:r>
              <a:rPr lang="en-US" sz="2400"/>
              <a:t>Key Driver Analysis – 2024</a:t>
            </a:r>
            <a:br>
              <a:rPr lang="en-US" sz="2400"/>
            </a:br>
            <a:r>
              <a:rPr lang="en-US" sz="1800"/>
              <a:t>Survey Question: Regarding your top three choices above, how well do you feel RTD meets your expectations?*</a:t>
            </a:r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A755F-B4EC-3FA3-54DA-E7780E5FC63F}"/>
              </a:ext>
            </a:extLst>
          </p:cNvPr>
          <p:cNvSpPr txBox="1"/>
          <p:nvPr/>
        </p:nvSpPr>
        <p:spPr>
          <a:xfrm>
            <a:off x="-1" y="6424456"/>
            <a:ext cx="1219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*New question in 2024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D01B6C9B-FF27-81DE-06E9-5E2848F3D1E4}"/>
              </a:ext>
            </a:extLst>
          </p:cNvPr>
          <p:cNvSpPr txBox="1"/>
          <p:nvPr/>
        </p:nvSpPr>
        <p:spPr>
          <a:xfrm>
            <a:off x="551917" y="5396437"/>
            <a:ext cx="1511823" cy="244165"/>
          </a:xfrm>
          <a:prstGeom prst="rect">
            <a:avLst/>
          </a:prstGeom>
          <a:solidFill>
            <a:srgbClr val="00B050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Lower Satisfaction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B1FA3D0D-F3CB-995E-2592-7259E54AB1DE}"/>
              </a:ext>
            </a:extLst>
          </p:cNvPr>
          <p:cNvSpPr txBox="1"/>
          <p:nvPr/>
        </p:nvSpPr>
        <p:spPr>
          <a:xfrm>
            <a:off x="6160817" y="3743981"/>
            <a:ext cx="1511823" cy="244165"/>
          </a:xfrm>
          <a:prstGeom prst="rect">
            <a:avLst/>
          </a:prstGeom>
          <a:solidFill>
            <a:schemeClr val="accent5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Higher Importance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AAED2AA9-4889-906B-FC76-5BA9E5C85953}"/>
              </a:ext>
            </a:extLst>
          </p:cNvPr>
          <p:cNvSpPr txBox="1"/>
          <p:nvPr/>
        </p:nvSpPr>
        <p:spPr>
          <a:xfrm>
            <a:off x="478579" y="3728137"/>
            <a:ext cx="1511823" cy="244165"/>
          </a:xfrm>
          <a:prstGeom prst="rect">
            <a:avLst/>
          </a:prstGeom>
          <a:solidFill>
            <a:schemeClr val="accent5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Lower Importance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E4128A8D-2B33-FEF6-D2FE-22F171411D0C}"/>
              </a:ext>
            </a:extLst>
          </p:cNvPr>
          <p:cNvSpPr txBox="1"/>
          <p:nvPr/>
        </p:nvSpPr>
        <p:spPr>
          <a:xfrm>
            <a:off x="489412" y="1841023"/>
            <a:ext cx="1511823" cy="244165"/>
          </a:xfrm>
          <a:prstGeom prst="rect">
            <a:avLst/>
          </a:prstGeom>
          <a:solidFill>
            <a:srgbClr val="00B050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Higher Satisfaction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22F9DF-3898-5FEF-1328-2964ADB8BE71}"/>
              </a:ext>
            </a:extLst>
          </p:cNvPr>
          <p:cNvSpPr txBox="1"/>
          <p:nvPr/>
        </p:nvSpPr>
        <p:spPr>
          <a:xfrm>
            <a:off x="4838308" y="4483889"/>
            <a:ext cx="1511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6871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Areas of Opportunity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8046A4B-E0A0-1EB8-86DA-D50CD0F787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519211"/>
              </p:ext>
            </p:extLst>
          </p:nvPr>
        </p:nvGraphicFramePr>
        <p:xfrm>
          <a:off x="8097398" y="1482843"/>
          <a:ext cx="4015439" cy="4553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277">
                  <a:extLst>
                    <a:ext uri="{9D8B030D-6E8A-4147-A177-3AD203B41FA5}">
                      <a16:colId xmlns:a16="http://schemas.microsoft.com/office/drawing/2014/main" val="1439399006"/>
                    </a:ext>
                  </a:extLst>
                </a:gridCol>
                <a:gridCol w="3646162">
                  <a:extLst>
                    <a:ext uri="{9D8B030D-6E8A-4147-A177-3AD203B41FA5}">
                      <a16:colId xmlns:a16="http://schemas.microsoft.com/office/drawing/2014/main" val="3000290271"/>
                    </a:ext>
                  </a:extLst>
                </a:gridCol>
              </a:tblGrid>
              <a:tr h="455315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accent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chemeClr val="accent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Fair compensation</a:t>
                      </a:r>
                      <a:endParaRPr lang="en-US" sz="1400" b="1" i="0" u="none" strike="noStrike">
                        <a:solidFill>
                          <a:schemeClr val="accent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33874871"/>
                  </a:ext>
                </a:extLst>
              </a:tr>
              <a:tr h="455315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accent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chemeClr val="accent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Manageable workloads</a:t>
                      </a:r>
                      <a:endParaRPr lang="en-US" sz="1400" b="1" i="0" u="none" strike="noStrike">
                        <a:solidFill>
                          <a:schemeClr val="accent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3103451"/>
                  </a:ext>
                </a:extLst>
              </a:tr>
              <a:tr h="455315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Desirable hours/schedule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56994546"/>
                  </a:ext>
                </a:extLst>
              </a:tr>
              <a:tr h="455315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accent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chemeClr val="accent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Professional development opportunities</a:t>
                      </a:r>
                      <a:endParaRPr lang="en-US" sz="1400" b="1" i="0" u="none" strike="noStrike">
                        <a:solidFill>
                          <a:schemeClr val="accent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99247243"/>
                  </a:ext>
                </a:extLst>
              </a:tr>
              <a:tr h="455315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accent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chemeClr val="accent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Opportunities for advancement</a:t>
                      </a:r>
                      <a:endParaRPr lang="en-US" sz="1400" b="1" i="0" u="none" strike="noStrike">
                        <a:solidFill>
                          <a:schemeClr val="accent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1582066"/>
                  </a:ext>
                </a:extLst>
              </a:tr>
              <a:tr h="455315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Team culture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3884549"/>
                  </a:ext>
                </a:extLst>
              </a:tr>
              <a:tr h="455315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Agency culture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1596186"/>
                  </a:ext>
                </a:extLst>
              </a:tr>
              <a:tr h="455315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Agency values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30410992"/>
                  </a:ext>
                </a:extLst>
              </a:tr>
              <a:tr h="455315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Information technology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77601787"/>
                  </a:ext>
                </a:extLst>
              </a:tr>
              <a:tr h="455315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Tools and equipment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1799893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552280F7-FE13-9F62-98B8-FE603073B392}"/>
              </a:ext>
            </a:extLst>
          </p:cNvPr>
          <p:cNvGrpSpPr/>
          <p:nvPr/>
        </p:nvGrpSpPr>
        <p:grpSpPr>
          <a:xfrm>
            <a:off x="375913" y="5740833"/>
            <a:ext cx="11589195" cy="870828"/>
            <a:chOff x="311258" y="5717331"/>
            <a:chExt cx="11589195" cy="870828"/>
          </a:xfrm>
        </p:grpSpPr>
        <p:sp>
          <p:nvSpPr>
            <p:cNvPr id="8" name="Slide Number Placeholder 4">
              <a:extLst>
                <a:ext uri="{FF2B5EF4-FFF2-40B4-BE49-F238E27FC236}">
                  <a16:creationId xmlns:a16="http://schemas.microsoft.com/office/drawing/2014/main" id="{71908F64-F223-3131-7349-991A4992BB48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38</a:t>
              </a:fld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3" name="Picture 12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130CDF45-7586-B050-AB51-29E6137FB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  <p:sp>
          <p:nvSpPr>
            <p:cNvPr id="16" name="Date Placeholder 3">
              <a:extLst>
                <a:ext uri="{FF2B5EF4-FFF2-40B4-BE49-F238E27FC236}">
                  <a16:creationId xmlns:a16="http://schemas.microsoft.com/office/drawing/2014/main" id="{57046546-1DCB-A502-853D-A7C1742F348F}"/>
                </a:ext>
              </a:extLst>
            </p:cNvPr>
            <p:cNvSpPr txBox="1">
              <a:spLocks/>
            </p:cNvSpPr>
            <p:nvPr/>
          </p:nvSpPr>
          <p:spPr>
            <a:xfrm>
              <a:off x="311258" y="6223034"/>
              <a:ext cx="2803649" cy="3651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▸"/>
                <a:defRPr sz="16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□"/>
                <a:defRPr sz="14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Courier New" panose="02070309020205020404" pitchFamily="49" charset="0"/>
                <a:buChar char="o"/>
                <a:defRPr sz="1400" i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CF0A2C"/>
                </a:buClr>
                <a:buSzPct val="150000"/>
                <a:buFont typeface="Wingdings" pitchFamily="2" charset="2"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95FD3608-075D-5C1F-29A5-04D27EAE718D}"/>
              </a:ext>
            </a:extLst>
          </p:cNvPr>
          <p:cNvSpPr txBox="1">
            <a:spLocks/>
          </p:cNvSpPr>
          <p:nvPr/>
        </p:nvSpPr>
        <p:spPr>
          <a:xfrm>
            <a:off x="311258" y="6223034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F0A2C"/>
              </a:buClr>
              <a:buSzPct val="150000"/>
              <a:buFont typeface="Wingdings" pitchFamily="2" charset="2"/>
              <a:buNone/>
              <a:tabLst/>
              <a:defRPr/>
            </a:pPr>
            <a:fld id="{4BE434A9-35A3-AE4D-B6D7-C84D1282C73A}" type="datetime4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CF0A2C"/>
                </a:buClr>
                <a:buSzPct val="150000"/>
                <a:buFont typeface="Wingdings" pitchFamily="2" charset="2"/>
                <a:buNone/>
                <a:tabLst/>
                <a:defRPr/>
              </a:pPr>
              <a:t>May 28, 2025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4586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6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A9E9C-A6EA-A958-F5A7-703870C58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300" y="2732233"/>
            <a:ext cx="10020891" cy="2550967"/>
          </a:xfrm>
        </p:spPr>
        <p:txBody>
          <a:bodyPr>
            <a:normAutofit fontScale="90000"/>
          </a:bodyPr>
          <a:lstStyle/>
          <a:p>
            <a:r>
              <a:rPr lang="en-US"/>
              <a:t>Welcoming Transit Environment: Employee Security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ABD2DB7-77EB-C6AF-9A70-2DA9A812036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18" r="18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1879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A9E9C-A6EA-A958-F5A7-703870C58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300" y="2732232"/>
            <a:ext cx="10020891" cy="1236183"/>
          </a:xfrm>
        </p:spPr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FCD5DEC-EC1F-62E7-EA79-EF92CD2DA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300" y="4195618"/>
            <a:ext cx="11017250" cy="2758281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000"/>
              <a:t>Survey purpose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000"/>
              <a:t>Administration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000"/>
              <a:t>Survey structure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000"/>
              <a:t>Response rate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000"/>
              <a:t>Participation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2400"/>
          </a:p>
        </p:txBody>
      </p:sp>
      <p:pic>
        <p:nvPicPr>
          <p:cNvPr id="34" name="Picture Placeholder 12" descr="Users with solid fill">
            <a:extLst>
              <a:ext uri="{FF2B5EF4-FFF2-40B4-BE49-F238E27FC236}">
                <a16:creationId xmlns:a16="http://schemas.microsoft.com/office/drawing/2014/main" id="{727DF975-54BE-0499-EB41-ADEDC5CADD4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22300" y="647700"/>
            <a:ext cx="1587500" cy="1587500"/>
          </a:xfrm>
        </p:spPr>
      </p:pic>
    </p:spTree>
    <p:extLst>
      <p:ext uri="{BB962C8B-B14F-4D97-AF65-F5344CB8AC3E}">
        <p14:creationId xmlns:p14="http://schemas.microsoft.com/office/powerpoint/2010/main" val="42035098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DC116AE-E32D-40B8-B90E-A4D78A556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3"/>
            <a:ext cx="11880742" cy="1120952"/>
          </a:xfrm>
        </p:spPr>
        <p:txBody>
          <a:bodyPr>
            <a:normAutofit/>
          </a:bodyPr>
          <a:lstStyle/>
          <a:p>
            <a:r>
              <a:rPr lang="en-US"/>
              <a:t>I feel that I am safe from </a:t>
            </a:r>
            <a:r>
              <a:rPr lang="en-US">
                <a:solidFill>
                  <a:srgbClr val="CE0E2D"/>
                </a:solidFill>
              </a:rPr>
              <a:t>crime</a:t>
            </a:r>
            <a:r>
              <a:rPr lang="en-US"/>
              <a:t> in the work environment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2903F-2034-DD54-7C64-D5307A479D18}"/>
              </a:ext>
            </a:extLst>
          </p:cNvPr>
          <p:cNvSpPr txBox="1"/>
          <p:nvPr/>
        </p:nvSpPr>
        <p:spPr>
          <a:xfrm>
            <a:off x="2083904" y="3429953"/>
            <a:ext cx="12801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67%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EE94682-8A51-1EE4-932A-BEC7247427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380817"/>
              </p:ext>
            </p:extLst>
          </p:nvPr>
        </p:nvGraphicFramePr>
        <p:xfrm>
          <a:off x="6128587" y="1815935"/>
          <a:ext cx="5457824" cy="4427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C45E230-BF8F-F7C6-4601-1DBB6CA24A90}"/>
              </a:ext>
            </a:extLst>
          </p:cNvPr>
          <p:cNvSpPr txBox="1"/>
          <p:nvPr/>
        </p:nvSpPr>
        <p:spPr>
          <a:xfrm>
            <a:off x="24733" y="1393048"/>
            <a:ext cx="6071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Agree and Strongly Agree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76F034-E02A-1431-8240-4F9CDED493F2}"/>
              </a:ext>
            </a:extLst>
          </p:cNvPr>
          <p:cNvSpPr txBox="1"/>
          <p:nvPr/>
        </p:nvSpPr>
        <p:spPr>
          <a:xfrm>
            <a:off x="6116579" y="1393048"/>
            <a:ext cx="6071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Agree and Strongly Agree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A448285-D395-0F6E-4358-4CFBE70867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0774392"/>
              </p:ext>
            </p:extLst>
          </p:nvPr>
        </p:nvGraphicFramePr>
        <p:xfrm>
          <a:off x="605143" y="1856798"/>
          <a:ext cx="5338942" cy="4405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8DFC099-7094-3810-8639-F7137F93D2B1}"/>
              </a:ext>
            </a:extLst>
          </p:cNvPr>
          <p:cNvSpPr txBox="1">
            <a:spLocks/>
          </p:cNvSpPr>
          <p:nvPr/>
        </p:nvSpPr>
        <p:spPr>
          <a:xfrm>
            <a:off x="311258" y="6223034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F0A2C"/>
              </a:buClr>
              <a:buSzPct val="150000"/>
              <a:buFont typeface="Wingdings" pitchFamily="2" charset="2"/>
              <a:buNone/>
              <a:tabLst/>
              <a:defRPr/>
            </a:pPr>
            <a:fld id="{4BE434A9-35A3-AE4D-B6D7-C84D1282C73A}" type="datetime4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CF0A2C"/>
                </a:buClr>
                <a:buSzPct val="150000"/>
                <a:buFont typeface="Wingdings" pitchFamily="2" charset="2"/>
                <a:buNone/>
                <a:tabLst/>
                <a:defRPr/>
              </a:pPr>
              <a:t>May 28, 2025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4319B0E5-ACB7-90F6-C88D-9915ECE7ED99}"/>
              </a:ext>
            </a:extLst>
          </p:cNvPr>
          <p:cNvSpPr/>
          <p:nvPr/>
        </p:nvSpPr>
        <p:spPr>
          <a:xfrm>
            <a:off x="1093510" y="3600956"/>
            <a:ext cx="1205408" cy="2197157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6871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+25%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A539AC-EC51-43AC-9AFC-ED58905154F2}"/>
              </a:ext>
            </a:extLst>
          </p:cNvPr>
          <p:cNvGrpSpPr/>
          <p:nvPr/>
        </p:nvGrpSpPr>
        <p:grpSpPr>
          <a:xfrm>
            <a:off x="375913" y="5740833"/>
            <a:ext cx="11589195" cy="870828"/>
            <a:chOff x="311258" y="5717331"/>
            <a:chExt cx="11589195" cy="870828"/>
          </a:xfrm>
        </p:grpSpPr>
        <p:sp>
          <p:nvSpPr>
            <p:cNvPr id="15" name="Slide Number Placeholder 4">
              <a:extLst>
                <a:ext uri="{FF2B5EF4-FFF2-40B4-BE49-F238E27FC236}">
                  <a16:creationId xmlns:a16="http://schemas.microsoft.com/office/drawing/2014/main" id="{1B02C141-74E0-8E98-ECE5-5CE56F84E9DE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40</a:t>
              </a:fld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6" name="Picture 15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2B319EE3-2FDB-021E-A56A-ECF80C10E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  <p:sp>
          <p:nvSpPr>
            <p:cNvPr id="17" name="Date Placeholder 3">
              <a:extLst>
                <a:ext uri="{FF2B5EF4-FFF2-40B4-BE49-F238E27FC236}">
                  <a16:creationId xmlns:a16="http://schemas.microsoft.com/office/drawing/2014/main" id="{69CA1539-A479-5D6C-BD48-F1D5D64E6CDF}"/>
                </a:ext>
              </a:extLst>
            </p:cNvPr>
            <p:cNvSpPr txBox="1">
              <a:spLocks/>
            </p:cNvSpPr>
            <p:nvPr/>
          </p:nvSpPr>
          <p:spPr>
            <a:xfrm>
              <a:off x="311258" y="6223034"/>
              <a:ext cx="2803649" cy="3651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▸"/>
                <a:defRPr sz="16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□"/>
                <a:defRPr sz="14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Courier New" panose="02070309020205020404" pitchFamily="49" charset="0"/>
                <a:buChar char="o"/>
                <a:defRPr sz="1400" i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CF0A2C"/>
                </a:buClr>
                <a:buSzPct val="150000"/>
                <a:buFont typeface="Wingdings" pitchFamily="2" charset="2"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90498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D640A4-ABB5-D7B4-4E30-B22CAF57A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E38D8-F647-1D63-AB7A-13740B4A0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25" y="3429000"/>
            <a:ext cx="11674475" cy="972671"/>
          </a:xfrm>
        </p:spPr>
        <p:txBody>
          <a:bodyPr>
            <a:normAutofit/>
          </a:bodyPr>
          <a:lstStyle/>
          <a:p>
            <a:r>
              <a:rPr lang="en-US" sz="5400"/>
              <a:t>Key Takeaways</a:t>
            </a:r>
          </a:p>
        </p:txBody>
      </p:sp>
      <p:pic>
        <p:nvPicPr>
          <p:cNvPr id="7" name="Picture Placeholder 6" descr="Check In with solid fill">
            <a:extLst>
              <a:ext uri="{FF2B5EF4-FFF2-40B4-BE49-F238E27FC236}">
                <a16:creationId xmlns:a16="http://schemas.microsoft.com/office/drawing/2014/main" id="{D5CD7C28-B036-F643-A991-CC44F63CFB3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2300" y="647700"/>
            <a:ext cx="1587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118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3CB5E-6A0F-2B44-D498-D75EBBA88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9CD0-B765-350A-1F96-9624F71DF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Takeaways 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7EE4D-7E00-C77D-9FC3-1FE5A0C182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10933892" cy="4559402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800"/>
              </a:spcAft>
              <a:buSzPct val="100000"/>
              <a:buFont typeface="+mj-lt"/>
              <a:buAutoNum type="arabicPeriod"/>
            </a:pPr>
            <a:r>
              <a:rPr lang="en-US"/>
              <a:t>Continued favorable response increase</a:t>
            </a:r>
          </a:p>
          <a:p>
            <a:pPr marL="457200" indent="-457200">
              <a:spcAft>
                <a:spcPts val="1800"/>
              </a:spcAft>
              <a:buSzPct val="100000"/>
              <a:buFont typeface="+mj-lt"/>
              <a:buAutoNum type="arabicPeriod"/>
            </a:pPr>
            <a:r>
              <a:rPr lang="en-US"/>
              <a:t>Efficacy of efforts related to improvement areas</a:t>
            </a:r>
          </a:p>
          <a:p>
            <a:pPr marL="457200" indent="-457200">
              <a:spcAft>
                <a:spcPts val="1800"/>
              </a:spcAft>
              <a:buSzPct val="100000"/>
              <a:buFont typeface="+mj-lt"/>
              <a:buAutoNum type="arabicPeriod"/>
            </a:pPr>
            <a:r>
              <a:rPr lang="en-US"/>
              <a:t>Higher overall favorability less influenced by tenure in 2025</a:t>
            </a:r>
          </a:p>
          <a:p>
            <a:pPr marL="457200" indent="-457200">
              <a:spcAft>
                <a:spcPts val="1800"/>
              </a:spcAft>
              <a:buSzPct val="100000"/>
              <a:buFont typeface="+mj-lt"/>
              <a:buAutoNum type="arabicPeriod"/>
            </a:pPr>
            <a:r>
              <a:rPr lang="en-US"/>
              <a:t>Employee Net Promoter Score/Employee Ownership Composite Index consideration</a:t>
            </a:r>
          </a:p>
          <a:p>
            <a:pPr marL="457200" indent="-457200">
              <a:spcAft>
                <a:spcPts val="1800"/>
              </a:spcAft>
              <a:buSzPct val="100000"/>
              <a:buFont typeface="+mj-lt"/>
              <a:buAutoNum type="arabicPeriod"/>
            </a:pPr>
            <a:r>
              <a:rPr lang="en-US"/>
              <a:t>Key Driver Analysis highlights opportunities for 2025-26</a:t>
            </a:r>
          </a:p>
          <a:p>
            <a:pPr marL="457200" indent="-457200">
              <a:spcAft>
                <a:spcPts val="1800"/>
              </a:spcAft>
              <a:buSzPct val="100000"/>
              <a:buFont typeface="+mj-lt"/>
              <a:buAutoNum type="arabicPeriod"/>
            </a:pPr>
            <a:endParaRPr lang="en-US">
              <a:highlight>
                <a:srgbClr val="FFFF00"/>
              </a:highligh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E5A1F3-44AC-FC17-48B9-72C40F6CEE1D}"/>
              </a:ext>
            </a:extLst>
          </p:cNvPr>
          <p:cNvGrpSpPr/>
          <p:nvPr/>
        </p:nvGrpSpPr>
        <p:grpSpPr>
          <a:xfrm>
            <a:off x="375913" y="5740833"/>
            <a:ext cx="11589195" cy="870828"/>
            <a:chOff x="311258" y="5717331"/>
            <a:chExt cx="11589195" cy="870828"/>
          </a:xfrm>
        </p:grpSpPr>
        <p:sp>
          <p:nvSpPr>
            <p:cNvPr id="7" name="Slide Number Placeholder 4">
              <a:extLst>
                <a:ext uri="{FF2B5EF4-FFF2-40B4-BE49-F238E27FC236}">
                  <a16:creationId xmlns:a16="http://schemas.microsoft.com/office/drawing/2014/main" id="{7E3C2E44-9748-3E09-E89D-41A3C7888C15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fld id="{A3D05135-2B8F-5842-ADA1-E54D168629AE}" type="slidenum">
                <a:rPr lang="en-US" sz="1200" b="1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algn="r">
                  <a:spcAft>
                    <a:spcPts val="600"/>
                  </a:spcAft>
                </a:pPr>
                <a:t>42</a:t>
              </a:fld>
              <a:endParaRPr lang="en-US" sz="1200" b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8" name="Picture 7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45843E5D-E981-7CBD-21F3-DB90C95FE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  <p:sp>
          <p:nvSpPr>
            <p:cNvPr id="9" name="Date Placeholder 3">
              <a:extLst>
                <a:ext uri="{FF2B5EF4-FFF2-40B4-BE49-F238E27FC236}">
                  <a16:creationId xmlns:a16="http://schemas.microsoft.com/office/drawing/2014/main" id="{67961B57-C697-FE0B-159B-E5155333305E}"/>
                </a:ext>
              </a:extLst>
            </p:cNvPr>
            <p:cNvSpPr txBox="1">
              <a:spLocks/>
            </p:cNvSpPr>
            <p:nvPr/>
          </p:nvSpPr>
          <p:spPr>
            <a:xfrm>
              <a:off x="311258" y="6223034"/>
              <a:ext cx="2803649" cy="3651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▸"/>
                <a:defRPr sz="16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□"/>
                <a:defRPr sz="14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Courier New" panose="02070309020205020404" pitchFamily="49" charset="0"/>
                <a:buChar char="o"/>
                <a:defRPr sz="1400" i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1200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A3FA3CE-18BB-2BAD-42D6-9B3EE9422736}"/>
              </a:ext>
            </a:extLst>
          </p:cNvPr>
          <p:cNvSpPr txBox="1">
            <a:spLocks/>
          </p:cNvSpPr>
          <p:nvPr/>
        </p:nvSpPr>
        <p:spPr>
          <a:xfrm>
            <a:off x="311258" y="6223034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2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May 28, 2025</a:t>
            </a:fld>
            <a:endParaRPr lang="en-US" sz="1200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1062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50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9FE26-25D6-ABF5-5075-D7E89FAA6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2654F-1B09-C7BC-686B-1B64F996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Survey Purpose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A27BD2-79A5-4974-34FE-8C83F021057E}"/>
              </a:ext>
            </a:extLst>
          </p:cNvPr>
          <p:cNvGrpSpPr/>
          <p:nvPr/>
        </p:nvGrpSpPr>
        <p:grpSpPr>
          <a:xfrm>
            <a:off x="375913" y="5740833"/>
            <a:ext cx="11589195" cy="870828"/>
            <a:chOff x="311258" y="5717331"/>
            <a:chExt cx="11589195" cy="870828"/>
          </a:xfrm>
        </p:grpSpPr>
        <p:sp>
          <p:nvSpPr>
            <p:cNvPr id="7" name="Slide Number Placeholder 4">
              <a:extLst>
                <a:ext uri="{FF2B5EF4-FFF2-40B4-BE49-F238E27FC236}">
                  <a16:creationId xmlns:a16="http://schemas.microsoft.com/office/drawing/2014/main" id="{49976EDE-7736-1A83-FE5C-D82A83B597FD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fld id="{A3D05135-2B8F-5842-ADA1-E54D168629AE}" type="slidenum">
                <a:rPr lang="en-US" sz="1200" b="1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algn="r">
                  <a:spcAft>
                    <a:spcPts val="600"/>
                  </a:spcAft>
                </a:pPr>
                <a:t>5</a:t>
              </a:fld>
              <a:endParaRPr lang="en-US" sz="1200" b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8" name="Picture 7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5B1DD671-E5B0-FFD8-66A8-507D904C8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  <p:sp>
          <p:nvSpPr>
            <p:cNvPr id="9" name="Date Placeholder 3">
              <a:extLst>
                <a:ext uri="{FF2B5EF4-FFF2-40B4-BE49-F238E27FC236}">
                  <a16:creationId xmlns:a16="http://schemas.microsoft.com/office/drawing/2014/main" id="{186D16E9-C1AC-8896-9740-409AD795AA1F}"/>
                </a:ext>
              </a:extLst>
            </p:cNvPr>
            <p:cNvSpPr txBox="1">
              <a:spLocks/>
            </p:cNvSpPr>
            <p:nvPr/>
          </p:nvSpPr>
          <p:spPr>
            <a:xfrm>
              <a:off x="311258" y="6223034"/>
              <a:ext cx="2803649" cy="3651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▸"/>
                <a:defRPr sz="16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□"/>
                <a:defRPr sz="14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Courier New" panose="02070309020205020404" pitchFamily="49" charset="0"/>
                <a:buChar char="o"/>
                <a:defRPr sz="1400" i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1200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DC628B7-2189-4766-5B61-A73B764738A0}"/>
              </a:ext>
            </a:extLst>
          </p:cNvPr>
          <p:cNvSpPr txBox="1">
            <a:spLocks/>
          </p:cNvSpPr>
          <p:nvPr/>
        </p:nvSpPr>
        <p:spPr>
          <a:xfrm>
            <a:off x="311258" y="6223034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2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May 28, 2025</a:t>
            </a:fld>
            <a:endParaRPr lang="en-US" sz="1200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15EF2BE-B2E8-443F-3EA7-290D858ACC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4668" y="1687134"/>
            <a:ext cx="5105133" cy="4559402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/>
              <a:t>Measure success related to Strategic Plan</a:t>
            </a:r>
          </a:p>
          <a:p>
            <a:pPr>
              <a:spcAft>
                <a:spcPts val="1800"/>
              </a:spcAft>
            </a:pPr>
            <a:r>
              <a:rPr lang="en-US"/>
              <a:t>Garner</a:t>
            </a:r>
          </a:p>
          <a:p>
            <a:pPr lvl="1">
              <a:spcAft>
                <a:spcPts val="1800"/>
              </a:spcAft>
            </a:pPr>
            <a:r>
              <a:rPr lang="en-US"/>
              <a:t>Direct employee feedback </a:t>
            </a:r>
          </a:p>
          <a:p>
            <a:pPr lvl="1">
              <a:spcAft>
                <a:spcPts val="1800"/>
              </a:spcAft>
            </a:pPr>
            <a:r>
              <a:rPr lang="en-US"/>
              <a:t>Understanding of employee satisfaction and engagement</a:t>
            </a:r>
          </a:p>
          <a:p>
            <a:pPr>
              <a:spcAft>
                <a:spcPts val="1800"/>
              </a:spcAft>
            </a:pPr>
            <a:r>
              <a:rPr lang="en-US"/>
              <a:t>Provide insight into opportunity areas</a:t>
            </a:r>
          </a:p>
          <a:p>
            <a:pPr>
              <a:spcAft>
                <a:spcPts val="1800"/>
              </a:spcAft>
            </a:pPr>
            <a:endParaRPr lang="en-US"/>
          </a:p>
          <a:p>
            <a:pPr>
              <a:spcAft>
                <a:spcPts val="1800"/>
              </a:spcAft>
            </a:pPr>
            <a:endParaRPr lang="en-US"/>
          </a:p>
          <a:p>
            <a:pPr marL="0" indent="0">
              <a:spcAft>
                <a:spcPts val="1800"/>
              </a:spcAft>
              <a:buSzPct val="100000"/>
              <a:buNone/>
            </a:pPr>
            <a:endParaRPr lang="en-US"/>
          </a:p>
          <a:p>
            <a:pPr marL="457200" indent="-457200">
              <a:spcAft>
                <a:spcPts val="1800"/>
              </a:spcAft>
              <a:buSzPct val="100000"/>
              <a:buFont typeface="+mj-lt"/>
              <a:buAutoNum type="arabicPeriod"/>
            </a:pPr>
            <a:endParaRPr lang="en-US">
              <a:highlight>
                <a:srgbClr val="FFFF00"/>
              </a:highligh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DC249B9-1728-C9A2-3656-62CB1C17F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6993">
            <a:off x="6014525" y="416979"/>
            <a:ext cx="4541395" cy="589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5745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F700E-7431-3890-2B78-D636FB367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Survey Administration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AB488-D441-CD3A-5FB6-C21AAD97C0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2303" y="1915886"/>
            <a:ext cx="9502345" cy="36614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/>
              <a:t>Four-week survey period (April 15 through May 16, 2025)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16 in-person events at nine different facilities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Methods to complete the survey:</a:t>
            </a:r>
          </a:p>
          <a:p>
            <a:pPr lvl="1"/>
            <a:r>
              <a:rPr lang="en-US"/>
              <a:t>At events using a tablet or printed survey</a:t>
            </a:r>
          </a:p>
          <a:p>
            <a:pPr lvl="1"/>
            <a:r>
              <a:rPr lang="en-US"/>
              <a:t>Online via emailed link, QR code, browser icons on breakroom desktops, Hub promotion, and Hot Sheet inclusion</a:t>
            </a:r>
          </a:p>
          <a:p>
            <a:pPr lvl="1"/>
            <a:r>
              <a:rPr lang="en-US"/>
              <a:t>Printed copies available at all operations and maintenance facilities</a:t>
            </a:r>
          </a:p>
        </p:txBody>
      </p:sp>
      <p:pic>
        <p:nvPicPr>
          <p:cNvPr id="7" name="Graphic 6" descr="Daily calendar with solid fill">
            <a:extLst>
              <a:ext uri="{FF2B5EF4-FFF2-40B4-BE49-F238E27FC236}">
                <a16:creationId xmlns:a16="http://schemas.microsoft.com/office/drawing/2014/main" id="{41747B19-6CD4-3B3B-8157-AF432B775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153" y="1619741"/>
            <a:ext cx="914400" cy="914400"/>
          </a:xfrm>
          <a:prstGeom prst="rect">
            <a:avLst/>
          </a:prstGeom>
        </p:spPr>
      </p:pic>
      <p:pic>
        <p:nvPicPr>
          <p:cNvPr id="11" name="Graphic 10" descr="Chat with solid fill">
            <a:extLst>
              <a:ext uri="{FF2B5EF4-FFF2-40B4-BE49-F238E27FC236}">
                <a16:creationId xmlns:a16="http://schemas.microsoft.com/office/drawing/2014/main" id="{92AEE97C-495A-D3D8-9263-119AB1FBE1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9040" y="2813935"/>
            <a:ext cx="914400" cy="914400"/>
          </a:xfrm>
          <a:prstGeom prst="rect">
            <a:avLst/>
          </a:prstGeom>
        </p:spPr>
      </p:pic>
      <p:pic>
        <p:nvPicPr>
          <p:cNvPr id="17" name="Graphic 16" descr="Clipboard with solid fill">
            <a:extLst>
              <a:ext uri="{FF2B5EF4-FFF2-40B4-BE49-F238E27FC236}">
                <a16:creationId xmlns:a16="http://schemas.microsoft.com/office/drawing/2014/main" id="{6924EBA4-2E5E-B3FE-9BCC-2607DF200D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582" y="3877728"/>
            <a:ext cx="635542" cy="635542"/>
          </a:xfrm>
          <a:prstGeom prst="rect">
            <a:avLst/>
          </a:prstGeom>
        </p:spPr>
      </p:pic>
      <p:pic>
        <p:nvPicPr>
          <p:cNvPr id="19" name="Graphic 18" descr="Internet with solid fill">
            <a:extLst>
              <a:ext uri="{FF2B5EF4-FFF2-40B4-BE49-F238E27FC236}">
                <a16:creationId xmlns:a16="http://schemas.microsoft.com/office/drawing/2014/main" id="{C01873F7-F644-ED6D-D099-358638F6EA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2809" y="4598290"/>
            <a:ext cx="733367" cy="73336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FC985C0-1346-90EA-EC81-7ABF8E14C2E5}"/>
              </a:ext>
            </a:extLst>
          </p:cNvPr>
          <p:cNvGrpSpPr/>
          <p:nvPr/>
        </p:nvGrpSpPr>
        <p:grpSpPr>
          <a:xfrm>
            <a:off x="375913" y="5740833"/>
            <a:ext cx="11589195" cy="870828"/>
            <a:chOff x="311258" y="5717331"/>
            <a:chExt cx="11589195" cy="870828"/>
          </a:xfrm>
        </p:grpSpPr>
        <p:sp>
          <p:nvSpPr>
            <p:cNvPr id="8" name="Slide Number Placeholder 4">
              <a:extLst>
                <a:ext uri="{FF2B5EF4-FFF2-40B4-BE49-F238E27FC236}">
                  <a16:creationId xmlns:a16="http://schemas.microsoft.com/office/drawing/2014/main" id="{A07EDE94-C227-7E53-0751-15520905585E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fld id="{A3D05135-2B8F-5842-ADA1-E54D168629AE}" type="slidenum">
                <a:rPr lang="en-US" sz="1200" b="1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algn="r">
                  <a:spcAft>
                    <a:spcPts val="600"/>
                  </a:spcAft>
                </a:pPr>
                <a:t>6</a:t>
              </a:fld>
              <a:endParaRPr lang="en-US" sz="1200" b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9" name="Picture 8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76708C8B-C15E-5F71-D0BC-EF73D5B7A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  <p:sp>
          <p:nvSpPr>
            <p:cNvPr id="10" name="Date Placeholder 3">
              <a:extLst>
                <a:ext uri="{FF2B5EF4-FFF2-40B4-BE49-F238E27FC236}">
                  <a16:creationId xmlns:a16="http://schemas.microsoft.com/office/drawing/2014/main" id="{049C1B92-1865-B31B-F7D1-4881959438D8}"/>
                </a:ext>
              </a:extLst>
            </p:cNvPr>
            <p:cNvSpPr txBox="1">
              <a:spLocks/>
            </p:cNvSpPr>
            <p:nvPr/>
          </p:nvSpPr>
          <p:spPr>
            <a:xfrm>
              <a:off x="311258" y="6223034"/>
              <a:ext cx="2803649" cy="3651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▸"/>
                <a:defRPr sz="16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□"/>
                <a:defRPr sz="14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Courier New" panose="02070309020205020404" pitchFamily="49" charset="0"/>
                <a:buChar char="o"/>
                <a:defRPr sz="1400" i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1200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341C021-FB34-D10C-2DAA-CA5680885E0E}"/>
              </a:ext>
            </a:extLst>
          </p:cNvPr>
          <p:cNvSpPr txBox="1">
            <a:spLocks/>
          </p:cNvSpPr>
          <p:nvPr/>
        </p:nvSpPr>
        <p:spPr>
          <a:xfrm>
            <a:off x="311258" y="6223034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2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May 28, 2025</a:t>
            </a:fld>
            <a:endParaRPr lang="en-US" sz="1200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96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F700E-7431-3890-2B78-D636FB367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Survey Structure 	</a:t>
            </a:r>
            <a:endParaRPr lang="en-US">
              <a:highlight>
                <a:srgbClr val="FF00FF"/>
              </a:highligh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AB488-D441-CD3A-5FB6-C21AAD97C0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4876" y="1652093"/>
            <a:ext cx="9583907" cy="499576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b="1">
                <a:latin typeface="Tahoma"/>
                <a:ea typeface="Tahoma"/>
                <a:cs typeface="Tahoma"/>
              </a:rPr>
              <a:t>Five job-related questions </a:t>
            </a:r>
            <a:r>
              <a:rPr lang="en-US">
                <a:latin typeface="Tahoma"/>
                <a:ea typeface="Tahoma"/>
                <a:cs typeface="Tahoma"/>
              </a:rPr>
              <a:t>–</a:t>
            </a:r>
            <a:r>
              <a:rPr lang="en-US" b="1">
                <a:latin typeface="Tahoma"/>
                <a:ea typeface="Tahoma"/>
                <a:cs typeface="Tahoma"/>
              </a:rPr>
              <a:t> </a:t>
            </a:r>
            <a:r>
              <a:rPr lang="en-US">
                <a:latin typeface="Tahoma"/>
                <a:ea typeface="Tahoma"/>
                <a:cs typeface="Tahoma"/>
              </a:rPr>
              <a:t>department/division, reporting location, tenure, represented/non-represented, supervisor/non-supervisor</a:t>
            </a:r>
          </a:p>
          <a:p>
            <a:pPr marL="0" indent="0">
              <a:spcAft>
                <a:spcPts val="0"/>
              </a:spcAft>
              <a:buNone/>
            </a:pPr>
            <a:endParaRPr lang="en-US" sz="3200"/>
          </a:p>
          <a:p>
            <a:pPr marL="0" indent="0">
              <a:spcAft>
                <a:spcPts val="0"/>
              </a:spcAft>
              <a:buNone/>
            </a:pPr>
            <a:r>
              <a:rPr lang="en-US" b="1">
                <a:latin typeface="Tahoma"/>
                <a:ea typeface="Tahoma"/>
                <a:cs typeface="Tahoma"/>
              </a:rPr>
              <a:t>Likeliness of recommendation to friends and family (Net Promoter Score)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i="1">
                <a:latin typeface="Tahoma"/>
                <a:ea typeface="Tahoma"/>
                <a:cs typeface="Tahoma"/>
              </a:rPr>
              <a:t>Scale: 	0-10</a:t>
            </a:r>
          </a:p>
          <a:p>
            <a:pPr marL="0" indent="0">
              <a:spcAft>
                <a:spcPts val="0"/>
              </a:spcAft>
              <a:buNone/>
            </a:pPr>
            <a:endParaRPr lang="en-US" sz="3200"/>
          </a:p>
          <a:p>
            <a:pPr marL="0" indent="0">
              <a:spcAft>
                <a:spcPts val="0"/>
              </a:spcAft>
              <a:buNone/>
            </a:pPr>
            <a:r>
              <a:rPr lang="en-US" b="1">
                <a:latin typeface="Tahoma"/>
                <a:ea typeface="Tahoma"/>
                <a:cs typeface="Tahoma"/>
              </a:rPr>
              <a:t>Satisfaction of 11 internal services</a:t>
            </a:r>
          </a:p>
          <a:p>
            <a:pPr marL="0" indent="0">
              <a:spcAft>
                <a:spcPts val="0"/>
              </a:spcAft>
              <a:buNone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Scale: 	Very Satisfied (5)   Satisfied (4)   Neutral (3)   Dissatisfied (2)   Very Dissatisfied (1)   </a:t>
            </a:r>
            <a:endParaRPr lang="en-US" sz="1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600" i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	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Have not used this service (0)</a:t>
            </a:r>
            <a:endParaRPr lang="en-US" sz="1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3200"/>
          </a:p>
          <a:p>
            <a:pPr marL="0" indent="0">
              <a:spcAft>
                <a:spcPts val="0"/>
              </a:spcAft>
              <a:buNone/>
            </a:pPr>
            <a:r>
              <a:rPr lang="en-US" b="1">
                <a:latin typeface="Tahoma"/>
                <a:ea typeface="Tahoma"/>
                <a:cs typeface="Tahoma"/>
              </a:rPr>
              <a:t>17 favorability questions </a:t>
            </a:r>
            <a:r>
              <a:rPr lang="en-US">
                <a:latin typeface="Tahoma"/>
                <a:ea typeface="Tahoma"/>
                <a:cs typeface="Tahoma"/>
              </a:rPr>
              <a:t>– all worded in the affirmative </a:t>
            </a:r>
          </a:p>
          <a:p>
            <a:pPr marL="0" indent="0">
              <a:spcAft>
                <a:spcPts val="0"/>
              </a:spcAft>
              <a:buNone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Scale: 	Strongly Agree (5)   Agree (4)   Neutral (3)   Disagree (2)   Strongly Disagree (1)</a:t>
            </a:r>
            <a:endParaRPr lang="en-US" sz="1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3200" i="1">
              <a:solidFill>
                <a:srgbClr val="000000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100" b="1">
                <a:latin typeface="Tahoma"/>
                <a:ea typeface="Tahoma"/>
                <a:cs typeface="Tahoma"/>
              </a:rPr>
              <a:t>10 retention-related questions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</a:t>
            </a:r>
            <a:endParaRPr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 marL="0" indent="0">
              <a:spcAft>
                <a:spcPts val="0"/>
              </a:spcAft>
              <a:buNone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Ranking from 1 to 10 </a:t>
            </a:r>
            <a:r>
              <a:rPr lang="en-US" sz="1600" i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for importance as well as how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RTD is meeting </a:t>
            </a:r>
            <a:r>
              <a:rPr lang="en-US" sz="1600" i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expectations on each topic</a:t>
            </a:r>
            <a:endParaRPr lang="en-US" sz="1600" b="1">
              <a:latin typeface="Tahoma"/>
              <a:ea typeface="Tahoma"/>
              <a:cs typeface="Tahoma"/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3200"/>
          </a:p>
          <a:p>
            <a:pPr marL="0" indent="0">
              <a:spcAft>
                <a:spcPts val="0"/>
              </a:spcAft>
              <a:buNone/>
            </a:pPr>
            <a:r>
              <a:rPr lang="en-US" b="1">
                <a:latin typeface="Tahoma"/>
                <a:ea typeface="Tahoma"/>
                <a:cs typeface="Tahoma"/>
              </a:rPr>
              <a:t>One open-ended question </a:t>
            </a:r>
          </a:p>
        </p:txBody>
      </p:sp>
      <p:pic>
        <p:nvPicPr>
          <p:cNvPr id="7" name="Graphic 6" descr="Employee badge with solid fill">
            <a:extLst>
              <a:ext uri="{FF2B5EF4-FFF2-40B4-BE49-F238E27FC236}">
                <a16:creationId xmlns:a16="http://schemas.microsoft.com/office/drawing/2014/main" id="{FCB4A9F8-22FA-C85B-B914-EE112EF34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123" y="1524092"/>
            <a:ext cx="696921" cy="696921"/>
          </a:xfrm>
          <a:prstGeom prst="rect">
            <a:avLst/>
          </a:prstGeom>
        </p:spPr>
      </p:pic>
      <p:pic>
        <p:nvPicPr>
          <p:cNvPr id="9" name="Graphic 8" descr="Speedometer Middle with solid fill">
            <a:extLst>
              <a:ext uri="{FF2B5EF4-FFF2-40B4-BE49-F238E27FC236}">
                <a16:creationId xmlns:a16="http://schemas.microsoft.com/office/drawing/2014/main" id="{9A4E6EF1-F8E0-E608-4973-DC4D9A604F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0239" y="2316218"/>
            <a:ext cx="649805" cy="649805"/>
          </a:xfrm>
          <a:prstGeom prst="rect">
            <a:avLst/>
          </a:prstGeom>
        </p:spPr>
      </p:pic>
      <p:pic>
        <p:nvPicPr>
          <p:cNvPr id="12" name="Graphic 11" descr="Smiling face outline with solid fill">
            <a:extLst>
              <a:ext uri="{FF2B5EF4-FFF2-40B4-BE49-F238E27FC236}">
                <a16:creationId xmlns:a16="http://schemas.microsoft.com/office/drawing/2014/main" id="{33DECCB1-0E4A-5664-7ABD-6305088881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1471" y="3175862"/>
            <a:ext cx="611844" cy="611844"/>
          </a:xfrm>
          <a:prstGeom prst="rect">
            <a:avLst/>
          </a:prstGeom>
        </p:spPr>
      </p:pic>
      <p:pic>
        <p:nvPicPr>
          <p:cNvPr id="20" name="Graphic 19" descr="Thumbs up sign with solid fill">
            <a:extLst>
              <a:ext uri="{FF2B5EF4-FFF2-40B4-BE49-F238E27FC236}">
                <a16:creationId xmlns:a16="http://schemas.microsoft.com/office/drawing/2014/main" id="{094979E0-9CF4-9086-4141-9269D80580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7381" y="4136978"/>
            <a:ext cx="535934" cy="535934"/>
          </a:xfrm>
          <a:prstGeom prst="rect">
            <a:avLst/>
          </a:prstGeom>
        </p:spPr>
      </p:pic>
      <p:pic>
        <p:nvPicPr>
          <p:cNvPr id="24" name="Graphic 23" descr="Pencil with solid fill">
            <a:extLst>
              <a:ext uri="{FF2B5EF4-FFF2-40B4-BE49-F238E27FC236}">
                <a16:creationId xmlns:a16="http://schemas.microsoft.com/office/drawing/2014/main" id="{390B35B7-A908-68B7-A0D6-2CD75C6086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7381" y="5704028"/>
            <a:ext cx="535934" cy="535934"/>
          </a:xfrm>
          <a:prstGeom prst="rect">
            <a:avLst/>
          </a:prstGeom>
        </p:spPr>
      </p:pic>
      <p:pic>
        <p:nvPicPr>
          <p:cNvPr id="14" name="Graphic 13" descr="Daily calendar with solid fill">
            <a:extLst>
              <a:ext uri="{FF2B5EF4-FFF2-40B4-BE49-F238E27FC236}">
                <a16:creationId xmlns:a16="http://schemas.microsoft.com/office/drawing/2014/main" id="{73AA5F8B-020E-928F-0825-A167BB4AD5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1471" y="4884026"/>
            <a:ext cx="696921" cy="69692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0357FEB-B702-596E-A49B-EB02C07E2243}"/>
              </a:ext>
            </a:extLst>
          </p:cNvPr>
          <p:cNvGrpSpPr/>
          <p:nvPr/>
        </p:nvGrpSpPr>
        <p:grpSpPr>
          <a:xfrm>
            <a:off x="375913" y="5740833"/>
            <a:ext cx="11589195" cy="870828"/>
            <a:chOff x="311258" y="5717331"/>
            <a:chExt cx="11589195" cy="870828"/>
          </a:xfrm>
        </p:grpSpPr>
        <p:sp>
          <p:nvSpPr>
            <p:cNvPr id="8" name="Slide Number Placeholder 4">
              <a:extLst>
                <a:ext uri="{FF2B5EF4-FFF2-40B4-BE49-F238E27FC236}">
                  <a16:creationId xmlns:a16="http://schemas.microsoft.com/office/drawing/2014/main" id="{4809EED2-7BD5-4D51-68AC-6EEC043CE23A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fld id="{A3D05135-2B8F-5842-ADA1-E54D168629AE}" type="slidenum">
                <a:rPr lang="en-US" sz="1200" b="1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algn="r">
                  <a:spcAft>
                    <a:spcPts val="600"/>
                  </a:spcAft>
                </a:pPr>
                <a:t>7</a:t>
              </a:fld>
              <a:endParaRPr lang="en-US" sz="1200" b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0" name="Picture 9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108EA963-BE43-64E3-E053-C9BACAF77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  <p:sp>
          <p:nvSpPr>
            <p:cNvPr id="11" name="Date Placeholder 3">
              <a:extLst>
                <a:ext uri="{FF2B5EF4-FFF2-40B4-BE49-F238E27FC236}">
                  <a16:creationId xmlns:a16="http://schemas.microsoft.com/office/drawing/2014/main" id="{CEF111F9-13A8-6A9C-206B-F6E883494A8E}"/>
                </a:ext>
              </a:extLst>
            </p:cNvPr>
            <p:cNvSpPr txBox="1">
              <a:spLocks/>
            </p:cNvSpPr>
            <p:nvPr/>
          </p:nvSpPr>
          <p:spPr>
            <a:xfrm>
              <a:off x="311258" y="6223034"/>
              <a:ext cx="2803649" cy="3651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▸"/>
                <a:defRPr sz="16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□"/>
                <a:defRPr sz="14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Courier New" panose="02070309020205020404" pitchFamily="49" charset="0"/>
                <a:buChar char="o"/>
                <a:defRPr sz="1400" i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1200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8E1CA2D-DBA0-2A39-A78D-69778B0AEDC3}"/>
              </a:ext>
            </a:extLst>
          </p:cNvPr>
          <p:cNvSpPr txBox="1">
            <a:spLocks/>
          </p:cNvSpPr>
          <p:nvPr/>
        </p:nvSpPr>
        <p:spPr>
          <a:xfrm>
            <a:off x="306726" y="6280224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2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May 28, 2025</a:t>
            </a:fld>
            <a:endParaRPr lang="en-US" sz="1200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04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C9F3C-84AC-4B64-96BC-F99F41B6E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754F7-408E-9BDB-E1EC-12837BEFE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Response Rate </a:t>
            </a:r>
            <a:endParaRPr lang="en-US" sz="160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AA3D38A-B42D-D45F-CE29-19016EE087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57435" y="2036578"/>
            <a:ext cx="3792713" cy="194117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5400" b="1">
                <a:solidFill>
                  <a:srgbClr val="0070C0"/>
                </a:solidFill>
              </a:rPr>
              <a:t>47%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1800">
                <a:solidFill>
                  <a:schemeClr val="tx1">
                    <a:alpha val="80000"/>
                  </a:schemeClr>
                </a:solidFill>
              </a:rPr>
              <a:t>1,259 surveys submitted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1800">
                <a:solidFill>
                  <a:schemeClr val="tx1">
                    <a:alpha val="80000"/>
                  </a:schemeClr>
                </a:solidFill>
              </a:rPr>
              <a:t>2,686 total employees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C9FB78-C6E3-A96C-5535-4F752DC4265C}"/>
              </a:ext>
            </a:extLst>
          </p:cNvPr>
          <p:cNvCxnSpPr/>
          <p:nvPr/>
        </p:nvCxnSpPr>
        <p:spPr>
          <a:xfrm>
            <a:off x="6202526" y="3538977"/>
            <a:ext cx="2398990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DCB3B32-39D0-21AB-CFE7-1A62A5CE4F05}"/>
              </a:ext>
            </a:extLst>
          </p:cNvPr>
          <p:cNvSpPr txBox="1">
            <a:spLocks/>
          </p:cNvSpPr>
          <p:nvPr/>
        </p:nvSpPr>
        <p:spPr>
          <a:xfrm>
            <a:off x="2256851" y="2028182"/>
            <a:ext cx="3980550" cy="20478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2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Wingdings" pitchFamily="2" charset="2"/>
              <a:buNone/>
            </a:pPr>
            <a:r>
              <a:rPr lang="en-US" sz="5400" b="1">
                <a:solidFill>
                  <a:schemeClr val="accent3"/>
                </a:solidFill>
                <a:latin typeface="Tahoma"/>
                <a:ea typeface="Tahoma"/>
                <a:cs typeface="Tahoma"/>
              </a:rPr>
              <a:t>32%</a:t>
            </a:r>
          </a:p>
          <a:p>
            <a:pPr marL="0" indent="0" algn="ctr">
              <a:spcAft>
                <a:spcPts val="600"/>
              </a:spcAft>
              <a:buFont typeface="Wingdings" pitchFamily="2" charset="2"/>
              <a:buNone/>
            </a:pPr>
            <a:r>
              <a:rPr lang="en-US" sz="1800">
                <a:solidFill>
                  <a:schemeClr val="tx1">
                    <a:alpha val="80000"/>
                  </a:schemeClr>
                </a:solidFill>
                <a:latin typeface="Tahoma"/>
                <a:ea typeface="Tahoma"/>
                <a:cs typeface="Tahoma"/>
              </a:rPr>
              <a:t>1,014 surveys submitted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1800">
                <a:solidFill>
                  <a:schemeClr val="tx1">
                    <a:alpha val="80000"/>
                  </a:schemeClr>
                </a:solidFill>
                <a:latin typeface="Tahoma"/>
                <a:ea typeface="Tahoma"/>
                <a:cs typeface="Tahoma"/>
              </a:rPr>
              <a:t>3,114 total employees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A8E74F-1733-0373-D972-D12547F328C6}"/>
              </a:ext>
            </a:extLst>
          </p:cNvPr>
          <p:cNvCxnSpPr/>
          <p:nvPr/>
        </p:nvCxnSpPr>
        <p:spPr>
          <a:xfrm>
            <a:off x="9251051" y="3538977"/>
            <a:ext cx="2398990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0E4F050-4F5B-A8B8-CDE5-0D356F4111F3}"/>
              </a:ext>
            </a:extLst>
          </p:cNvPr>
          <p:cNvSpPr/>
          <p:nvPr/>
        </p:nvSpPr>
        <p:spPr>
          <a:xfrm>
            <a:off x="9032393" y="1419905"/>
            <a:ext cx="2622612" cy="6220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Response Rate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1163AD-D7EF-7BB4-0992-67CF58542A7B}"/>
              </a:ext>
            </a:extLst>
          </p:cNvPr>
          <p:cNvSpPr/>
          <p:nvPr/>
        </p:nvSpPr>
        <p:spPr>
          <a:xfrm>
            <a:off x="3043406" y="1419905"/>
            <a:ext cx="2622612" cy="6220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 Response Rate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34FE662B-D49A-84C7-5828-F1AAEB2BB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099854"/>
              </p:ext>
            </p:extLst>
          </p:nvPr>
        </p:nvGraphicFramePr>
        <p:xfrm>
          <a:off x="2863569" y="4066372"/>
          <a:ext cx="8909124" cy="2569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446">
                  <a:extLst>
                    <a:ext uri="{9D8B030D-6E8A-4147-A177-3AD203B41FA5}">
                      <a16:colId xmlns:a16="http://schemas.microsoft.com/office/drawing/2014/main" val="2220125767"/>
                    </a:ext>
                  </a:extLst>
                </a:gridCol>
                <a:gridCol w="343948">
                  <a:extLst>
                    <a:ext uri="{9D8B030D-6E8A-4147-A177-3AD203B41FA5}">
                      <a16:colId xmlns:a16="http://schemas.microsoft.com/office/drawing/2014/main" val="829245246"/>
                    </a:ext>
                  </a:extLst>
                </a:gridCol>
                <a:gridCol w="2602032">
                  <a:extLst>
                    <a:ext uri="{9D8B030D-6E8A-4147-A177-3AD203B41FA5}">
                      <a16:colId xmlns:a16="http://schemas.microsoft.com/office/drawing/2014/main" val="326403453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61951028"/>
                    </a:ext>
                  </a:extLst>
                </a:gridCol>
                <a:gridCol w="2838418">
                  <a:extLst>
                    <a:ext uri="{9D8B030D-6E8A-4147-A177-3AD203B41FA5}">
                      <a16:colId xmlns:a16="http://schemas.microsoft.com/office/drawing/2014/main" val="2690739121"/>
                    </a:ext>
                  </a:extLst>
                </a:gridCol>
              </a:tblGrid>
              <a:tr h="307194">
                <a:tc>
                  <a:txBody>
                    <a:bodyPr/>
                    <a:lstStyle/>
                    <a:p>
                      <a:r>
                        <a:rPr lang="en-US" sz="1400" b="0" kern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Four-week survey period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Three-week survey period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Four-week survey period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926851"/>
                  </a:ext>
                </a:extLst>
              </a:tr>
              <a:tr h="307194">
                <a:tc>
                  <a:txBody>
                    <a:bodyPr/>
                    <a:lstStyle/>
                    <a:p>
                      <a:r>
                        <a:rPr lang="en-US" sz="1400" b="0" kern="120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Paper survey option (18%)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Paper survey option (24%)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Paper survey option (17%)</a:t>
                      </a:r>
                      <a:endParaRPr lang="en-US" sz="1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389100"/>
                  </a:ext>
                </a:extLst>
              </a:tr>
              <a:tr h="307194">
                <a:tc>
                  <a:txBody>
                    <a:bodyPr/>
                    <a:lstStyle/>
                    <a:p>
                      <a:r>
                        <a:rPr lang="en-US" sz="1400" b="0" kern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Digital tablets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Digital tablets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Digital tablets</a:t>
                      </a:r>
                      <a:endParaRPr lang="en-US" sz="1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33089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b="0" kern="12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70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700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550324"/>
                  </a:ext>
                </a:extLst>
              </a:tr>
              <a:tr h="307194">
                <a:tc>
                  <a:txBody>
                    <a:bodyPr/>
                    <a:lstStyle/>
                    <a:p>
                      <a:r>
                        <a:rPr lang="en-US" sz="1400" b="0" kern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 multiple choice question, one ranking question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37 multiple choice question, one ranking question</a:t>
                      </a:r>
                      <a:endParaRPr lang="en-US" sz="1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35 multiple choice questions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276943"/>
                  </a:ext>
                </a:extLst>
              </a:tr>
              <a:tr h="307194">
                <a:tc>
                  <a:txBody>
                    <a:bodyPr/>
                    <a:lstStyle/>
                    <a:p>
                      <a:r>
                        <a:rPr lang="en-US" sz="1400" b="0" kern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One open-ended question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One open-ended question</a:t>
                      </a:r>
                      <a:endParaRPr lang="en-US" sz="1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Five open-ended questions</a:t>
                      </a:r>
                      <a:endParaRPr lang="en-US" sz="1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968607"/>
                  </a:ext>
                </a:extLst>
              </a:tr>
              <a:tr h="307194">
                <a:tc>
                  <a:txBody>
                    <a:bodyPr/>
                    <a:lstStyle/>
                    <a:p>
                      <a:r>
                        <a:rPr lang="en-US" sz="1400" b="0" kern="12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RTD swag giveaways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Snacks and RTD swag giveaways</a:t>
                      </a:r>
                      <a:endParaRPr lang="en-US" sz="1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ID holder giveaway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912237"/>
                  </a:ext>
                </a:extLst>
              </a:tr>
            </a:tbl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5D423AC-6639-A109-C514-F8C8A4273EDE}"/>
              </a:ext>
            </a:extLst>
          </p:cNvPr>
          <p:cNvSpPr txBox="1">
            <a:spLocks/>
          </p:cNvSpPr>
          <p:nvPr/>
        </p:nvSpPr>
        <p:spPr>
          <a:xfrm>
            <a:off x="5508961" y="2030282"/>
            <a:ext cx="3792713" cy="1941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2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Wingdings" pitchFamily="2" charset="2"/>
              <a:buNone/>
            </a:pPr>
            <a:r>
              <a:rPr lang="en-US" sz="5400" b="1">
                <a:solidFill>
                  <a:schemeClr val="accent2">
                    <a:lumMod val="75000"/>
                  </a:schemeClr>
                </a:solidFill>
                <a:latin typeface="Tahoma"/>
                <a:ea typeface="Tahoma"/>
                <a:cs typeface="Tahoma"/>
              </a:rPr>
              <a:t>36%</a:t>
            </a:r>
          </a:p>
          <a:p>
            <a:pPr marL="0" indent="0" algn="ctr">
              <a:spcAft>
                <a:spcPts val="600"/>
              </a:spcAft>
              <a:buFont typeface="Wingdings" pitchFamily="2" charset="2"/>
              <a:buNone/>
            </a:pPr>
            <a:r>
              <a:rPr lang="en-US" sz="1800">
                <a:solidFill>
                  <a:schemeClr val="tx1">
                    <a:alpha val="80000"/>
                  </a:schemeClr>
                </a:solidFill>
                <a:latin typeface="Tahoma"/>
                <a:ea typeface="Tahoma"/>
                <a:cs typeface="Tahoma"/>
              </a:rPr>
              <a:t>1,056 surveys submitted</a:t>
            </a:r>
          </a:p>
          <a:p>
            <a:pPr marL="0" indent="0" algn="ctr">
              <a:spcAft>
                <a:spcPts val="600"/>
              </a:spcAft>
              <a:buFont typeface="Wingdings" pitchFamily="2" charset="2"/>
              <a:buNone/>
            </a:pPr>
            <a:r>
              <a:rPr lang="en-US" sz="1800">
                <a:solidFill>
                  <a:schemeClr val="tx1">
                    <a:alpha val="80000"/>
                  </a:schemeClr>
                </a:solidFill>
                <a:latin typeface="Tahoma"/>
                <a:ea typeface="Tahoma"/>
                <a:cs typeface="Tahoma"/>
              </a:rPr>
              <a:t>2,958 total employees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E8E573-8EF5-3111-3B0D-D00A349FF581}"/>
              </a:ext>
            </a:extLst>
          </p:cNvPr>
          <p:cNvCxnSpPr/>
          <p:nvPr/>
        </p:nvCxnSpPr>
        <p:spPr>
          <a:xfrm>
            <a:off x="3047951" y="3549998"/>
            <a:ext cx="2398990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DC16309-418F-D4DC-4C57-CE5042405378}"/>
              </a:ext>
            </a:extLst>
          </p:cNvPr>
          <p:cNvSpPr/>
          <p:nvPr/>
        </p:nvSpPr>
        <p:spPr>
          <a:xfrm>
            <a:off x="6090021" y="1421280"/>
            <a:ext cx="2622612" cy="6220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 Response Rate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7DC29E-BFFE-6E45-4DBB-3D1D9E795917}"/>
              </a:ext>
            </a:extLst>
          </p:cNvPr>
          <p:cNvGrpSpPr/>
          <p:nvPr/>
        </p:nvGrpSpPr>
        <p:grpSpPr>
          <a:xfrm>
            <a:off x="375913" y="6246536"/>
            <a:ext cx="10510178" cy="365125"/>
            <a:chOff x="311258" y="6223034"/>
            <a:chExt cx="10510178" cy="365125"/>
          </a:xfrm>
        </p:grpSpPr>
        <p:sp>
          <p:nvSpPr>
            <p:cNvPr id="17" name="Slide Number Placeholder 4">
              <a:extLst>
                <a:ext uri="{FF2B5EF4-FFF2-40B4-BE49-F238E27FC236}">
                  <a16:creationId xmlns:a16="http://schemas.microsoft.com/office/drawing/2014/main" id="{8C7E1B83-5E30-4629-7298-5B9560320AD3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endParaRPr lang="en-US" sz="1200" b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Date Placeholder 3">
              <a:extLst>
                <a:ext uri="{FF2B5EF4-FFF2-40B4-BE49-F238E27FC236}">
                  <a16:creationId xmlns:a16="http://schemas.microsoft.com/office/drawing/2014/main" id="{C782D18A-A626-1D27-9EBE-A5BC0D92C829}"/>
                </a:ext>
              </a:extLst>
            </p:cNvPr>
            <p:cNvSpPr txBox="1">
              <a:spLocks/>
            </p:cNvSpPr>
            <p:nvPr/>
          </p:nvSpPr>
          <p:spPr>
            <a:xfrm>
              <a:off x="311258" y="6223034"/>
              <a:ext cx="2803649" cy="3651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▸"/>
                <a:defRPr sz="16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□"/>
                <a:defRPr sz="14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Courier New" panose="02070309020205020404" pitchFamily="49" charset="0"/>
                <a:buChar char="o"/>
                <a:defRPr sz="1400" i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1200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9CDB3898-3D93-3D6B-6832-1CB0CCD685D0}"/>
              </a:ext>
            </a:extLst>
          </p:cNvPr>
          <p:cNvSpPr txBox="1">
            <a:spLocks/>
          </p:cNvSpPr>
          <p:nvPr/>
        </p:nvSpPr>
        <p:spPr>
          <a:xfrm>
            <a:off x="311258" y="6403895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2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May 28, 2025</a:t>
            </a:fld>
            <a:endParaRPr lang="en-US" sz="1200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949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68B4A-53EE-7811-D5AA-F5926D4F5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1880742" cy="1325563"/>
          </a:xfrm>
        </p:spPr>
        <p:txBody>
          <a:bodyPr/>
          <a:lstStyle/>
          <a:p>
            <a:r>
              <a:rPr lang="en-US"/>
              <a:t>Survey Participation By Work Unit</a:t>
            </a:r>
            <a:endParaRPr lang="en-US" sz="160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3053AF4-B241-E6A2-6AEC-259086BF01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2506036"/>
              </p:ext>
            </p:extLst>
          </p:nvPr>
        </p:nvGraphicFramePr>
        <p:xfrm>
          <a:off x="1082904" y="1366557"/>
          <a:ext cx="10877212" cy="5182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DA5062F8-75A7-C481-28C4-84B2DFB47479}"/>
              </a:ext>
            </a:extLst>
          </p:cNvPr>
          <p:cNvGrpSpPr/>
          <p:nvPr/>
        </p:nvGrpSpPr>
        <p:grpSpPr>
          <a:xfrm>
            <a:off x="375913" y="5740833"/>
            <a:ext cx="11589195" cy="870828"/>
            <a:chOff x="311258" y="5717331"/>
            <a:chExt cx="11589195" cy="870828"/>
          </a:xfrm>
        </p:grpSpPr>
        <p:sp>
          <p:nvSpPr>
            <p:cNvPr id="7" name="Slide Number Placeholder 4">
              <a:extLst>
                <a:ext uri="{FF2B5EF4-FFF2-40B4-BE49-F238E27FC236}">
                  <a16:creationId xmlns:a16="http://schemas.microsoft.com/office/drawing/2014/main" id="{F04636DD-8CFA-6236-8F05-F039C4579489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fld id="{A3D05135-2B8F-5842-ADA1-E54D168629AE}" type="slidenum">
                <a:rPr lang="en-US" sz="1200" b="1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algn="r">
                  <a:spcAft>
                    <a:spcPts val="600"/>
                  </a:spcAft>
                </a:pPr>
                <a:t>9</a:t>
              </a:fld>
              <a:endParaRPr lang="en-US" sz="1200" b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9" name="Picture 8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AA2B78AC-1DA3-2B28-73E7-34189C403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  <p:sp>
          <p:nvSpPr>
            <p:cNvPr id="10" name="Date Placeholder 3">
              <a:extLst>
                <a:ext uri="{FF2B5EF4-FFF2-40B4-BE49-F238E27FC236}">
                  <a16:creationId xmlns:a16="http://schemas.microsoft.com/office/drawing/2014/main" id="{13A89B47-FF59-4B84-8CBF-2B7DACC52B65}"/>
                </a:ext>
              </a:extLst>
            </p:cNvPr>
            <p:cNvSpPr txBox="1">
              <a:spLocks/>
            </p:cNvSpPr>
            <p:nvPr/>
          </p:nvSpPr>
          <p:spPr>
            <a:xfrm>
              <a:off x="311258" y="6223034"/>
              <a:ext cx="2803649" cy="3651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▸"/>
                <a:defRPr sz="16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□"/>
                <a:defRPr sz="14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Courier New" panose="02070309020205020404" pitchFamily="49" charset="0"/>
                <a:buChar char="o"/>
                <a:defRPr sz="1400" i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1200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C09D1BC-472E-E416-C992-9784A7F55447}"/>
              </a:ext>
            </a:extLst>
          </p:cNvPr>
          <p:cNvSpPr txBox="1">
            <a:spLocks/>
          </p:cNvSpPr>
          <p:nvPr/>
        </p:nvSpPr>
        <p:spPr>
          <a:xfrm>
            <a:off x="276053" y="6429098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2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May 28, 2025</a:t>
            </a:fld>
            <a:endParaRPr lang="en-US" sz="1200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7944"/>
      </p:ext>
    </p:extLst>
  </p:cSld>
  <p:clrMapOvr>
    <a:masterClrMapping/>
  </p:clrMapOvr>
</p:sld>
</file>

<file path=ppt/theme/theme1.xml><?xml version="1.0" encoding="utf-8"?>
<a:theme xmlns:a="http://schemas.openxmlformats.org/drawingml/2006/main" name="RTD Theme">
  <a:themeElements>
    <a:clrScheme name="RTD5">
      <a:dk1>
        <a:srgbClr val="000000"/>
      </a:dk1>
      <a:lt1>
        <a:srgbClr val="FFFFFF"/>
      </a:lt1>
      <a:dk2>
        <a:srgbClr val="8A0A16"/>
      </a:dk2>
      <a:lt2>
        <a:srgbClr val="F3F3F3"/>
      </a:lt2>
      <a:accent1>
        <a:srgbClr val="CF0A2C"/>
      </a:accent1>
      <a:accent2>
        <a:srgbClr val="263B80"/>
      </a:accent2>
      <a:accent3>
        <a:srgbClr val="F6871F"/>
      </a:accent3>
      <a:accent4>
        <a:srgbClr val="FFC000"/>
      </a:accent4>
      <a:accent5>
        <a:srgbClr val="00A0DE"/>
      </a:accent5>
      <a:accent6>
        <a:srgbClr val="3CBDAC"/>
      </a:accent6>
      <a:hlink>
        <a:srgbClr val="0969B0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_RTD_Agency_PPT" id="{799522A7-4C5C-DE45-A6AA-2526239E8780}" vid="{71306A9B-61C0-D54F-B120-E490FEB8B124}"/>
    </a:ext>
  </a:extLst>
</a:theme>
</file>

<file path=ppt/theme/theme2.xml><?xml version="1.0" encoding="utf-8"?>
<a:theme xmlns:a="http://schemas.openxmlformats.org/drawingml/2006/main" name="1_RTD Theme">
  <a:themeElements>
    <a:clrScheme name="RTD5">
      <a:dk1>
        <a:srgbClr val="000000"/>
      </a:dk1>
      <a:lt1>
        <a:srgbClr val="FFFFFF"/>
      </a:lt1>
      <a:dk2>
        <a:srgbClr val="8A0A16"/>
      </a:dk2>
      <a:lt2>
        <a:srgbClr val="F3F3F3"/>
      </a:lt2>
      <a:accent1>
        <a:srgbClr val="CF0A2C"/>
      </a:accent1>
      <a:accent2>
        <a:srgbClr val="263B80"/>
      </a:accent2>
      <a:accent3>
        <a:srgbClr val="F6871F"/>
      </a:accent3>
      <a:accent4>
        <a:srgbClr val="FFC000"/>
      </a:accent4>
      <a:accent5>
        <a:srgbClr val="00A0DE"/>
      </a:accent5>
      <a:accent6>
        <a:srgbClr val="3CBDAC"/>
      </a:accent6>
      <a:hlink>
        <a:srgbClr val="0969B0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_RTD_Agency_PPT" id="{799522A7-4C5C-DE45-A6AA-2526239E8780}" vid="{71306A9B-61C0-D54F-B120-E490FEB8B12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f39de0b-0d10-4565-9d0a-60e38ab78daf" xsi:nil="true"/>
    <lcf76f155ced4ddcb4097134ff3c332f xmlns="7d1379a9-9b94-4645-9d5f-c61b8929ee0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920803CD57C747889D61D380C187AF" ma:contentTypeVersion="13" ma:contentTypeDescription="Create a new document." ma:contentTypeScope="" ma:versionID="fa83c83aeb0e789cca65dd9248e6216c">
  <xsd:schema xmlns:xsd="http://www.w3.org/2001/XMLSchema" xmlns:xs="http://www.w3.org/2001/XMLSchema" xmlns:p="http://schemas.microsoft.com/office/2006/metadata/properties" xmlns:ns2="7d1379a9-9b94-4645-9d5f-c61b8929ee0c" xmlns:ns3="bf39de0b-0d10-4565-9d0a-60e38ab78daf" targetNamespace="http://schemas.microsoft.com/office/2006/metadata/properties" ma:root="true" ma:fieldsID="7f40fb54e765192828ad85f66e1265b7" ns2:_="" ns3:_="">
    <xsd:import namespace="7d1379a9-9b94-4645-9d5f-c61b8929ee0c"/>
    <xsd:import namespace="bf39de0b-0d10-4565-9d0a-60e38ab78d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1379a9-9b94-4645-9d5f-c61b8929ee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5f1fc6e-0333-47de-9211-1e950c2fc5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39de0b-0d10-4565-9d0a-60e38ab78da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40552b8-59ce-4be2-8f1b-8f5de3457f20}" ma:internalName="TaxCatchAll" ma:showField="CatchAllData" ma:web="bf39de0b-0d10-4565-9d0a-60e38ab78d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AF6359-F0DF-4ED7-A5EE-4517953BFAC9}">
  <ds:schemaRefs>
    <ds:schemaRef ds:uri="7d1379a9-9b94-4645-9d5f-c61b8929ee0c"/>
    <ds:schemaRef ds:uri="bf39de0b-0d10-4565-9d0a-60e38ab78da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B2E3182-9EEE-4491-B2DF-E1CAB45D57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79E51E-5172-456A-9CB4-BA5392FB4233}">
  <ds:schemaRefs>
    <ds:schemaRef ds:uri="7d1379a9-9b94-4645-9d5f-c61b8929ee0c"/>
    <ds:schemaRef ds:uri="bf39de0b-0d10-4565-9d0a-60e38ab78da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RTD Theme</Template>
  <Application>Microsoft Office PowerPoint</Application>
  <PresentationFormat>Widescreen</PresentationFormat>
  <Slides>43</Slides>
  <Notes>43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RTD Theme</vt:lpstr>
      <vt:lpstr>1_RTD Theme</vt:lpstr>
      <vt:lpstr>Employee Survey Results 2025</vt:lpstr>
      <vt:lpstr>Outline</vt:lpstr>
      <vt:lpstr>Key Takeaways  </vt:lpstr>
      <vt:lpstr>Introduction</vt:lpstr>
      <vt:lpstr>Survey Purpose</vt:lpstr>
      <vt:lpstr>Survey Administration</vt:lpstr>
      <vt:lpstr>Survey Structure  </vt:lpstr>
      <vt:lpstr>Response Rate </vt:lpstr>
      <vt:lpstr>Survey Participation By Work Unit</vt:lpstr>
      <vt:lpstr>Participation: Percentage of Total Surveys Submitted (cont'd)</vt:lpstr>
      <vt:lpstr>Employee Net Promoter Score</vt:lpstr>
      <vt:lpstr>Employee Net Promoter Score How likely are you to recommend working at RTD to friends or family? </vt:lpstr>
      <vt:lpstr>Employee Net Promoter Score: 2025</vt:lpstr>
      <vt:lpstr>Composite Index Score</vt:lpstr>
      <vt:lpstr>Employee Ownership Composite Index Score</vt:lpstr>
      <vt:lpstr>Employee Ownership Composite Index Score (cont'd)</vt:lpstr>
      <vt:lpstr>Employee Ownership Composite Index Score (cont'd)</vt:lpstr>
      <vt:lpstr>Employee Favorability</vt:lpstr>
      <vt:lpstr>Employee Favorability: Average Agency-Wide </vt:lpstr>
      <vt:lpstr>Employee Favorability: Average Agency-Wide </vt:lpstr>
      <vt:lpstr>Employee Favorability: Average Agency-Wide </vt:lpstr>
      <vt:lpstr>Employee Favorability: Average Agency-Wide </vt:lpstr>
      <vt:lpstr>Employee Favorability by Tenure</vt:lpstr>
      <vt:lpstr>Year-Over-Year Improvements</vt:lpstr>
      <vt:lpstr>I have trust in my departmental manager(s) to make decisions that align with the values of the organization.</vt:lpstr>
      <vt:lpstr>I have the resources to successfully perform my duties</vt:lpstr>
      <vt:lpstr>Year-Over-Year Improvement (Over 5%)</vt:lpstr>
      <vt:lpstr>Significant (15%+) Improvement Over Two Years</vt:lpstr>
      <vt:lpstr>Significant (15%+) Improvement Over Two Years (cont’d)</vt:lpstr>
      <vt:lpstr>Strategic Initiatives</vt:lpstr>
      <vt:lpstr>Back to Basics: Internal Communication</vt:lpstr>
      <vt:lpstr>I am adequately informed about agency news, projects, and initiatives</vt:lpstr>
      <vt:lpstr>People Power: Employee Retention</vt:lpstr>
      <vt:lpstr>I plan to be working for RTD one year from now</vt:lpstr>
      <vt:lpstr>Top Three Most Important Employment/Workplace Characteristics*  </vt:lpstr>
      <vt:lpstr>Top Three Most Important Employment/Workplace Characteristics *  </vt:lpstr>
      <vt:lpstr>Key Driver Analysis - 2025 Survey Question: Regarding these topics, how well do you feel RTD meets your expectations?*</vt:lpstr>
      <vt:lpstr>Key Driver Analysis – 2024 Survey Question: Regarding your top three choices above, how well do you feel RTD meets your expectations?*</vt:lpstr>
      <vt:lpstr>Welcoming Transit Environment: Employee Security</vt:lpstr>
      <vt:lpstr>I feel that I am safe from crime in the work environment</vt:lpstr>
      <vt:lpstr>Key Takeaways</vt:lpstr>
      <vt:lpstr>Key Takeaways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Francesca Mondo</dc:creator>
  <cp:revision>1</cp:revision>
  <cp:lastPrinted>2025-05-27T16:09:17Z</cp:lastPrinted>
  <dcterms:created xsi:type="dcterms:W3CDTF">2021-10-26T19:16:54Z</dcterms:created>
  <dcterms:modified xsi:type="dcterms:W3CDTF">2025-05-28T17:01:28Z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0x01010091920803CD57C747889D61D380C187AF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_activity">
    <vt:lpwstr>{"FileActivityType":"9","FileActivityTimeStamp":"2024-06-18T15:36:43.993Z","FileActivityUsersOnPage":[{"DisplayName":"Jane Sullivan","Id":"jane.sullivan@rtd-denver.com"}],"FileActivityNavigationId":null}</vt:lpwstr>
  </property>
  <property fmtid="{D5CDD505-2E9C-101B-9397-08002B2CF9AE}" pid="7" name="TriggerFlowInfo">
    <vt:lpwstr/>
  </property>
</Properties>
</file>