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1" r:id="rId7"/>
    <p:sldId id="258" r:id="rId8"/>
    <p:sldId id="259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50B9DA-4BEB-77E4-710B-C8C2416C6488}" v="20" dt="2025-09-17T18:15:57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321" autoAdjust="0"/>
  </p:normalViewPr>
  <p:slideViewPr>
    <p:cSldViewPr snapToGrid="0">
      <p:cViewPr varScale="1">
        <p:scale>
          <a:sx n="100" d="100"/>
          <a:sy n="100" d="100"/>
        </p:scale>
        <p:origin x="13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AA5B0-A2F2-46A3-A04D-077E5F6375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78837-AA31-4CCF-A80B-4590F71E8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3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presenters will be limited to a five-minute pitch to their Subregional Service Councils before prioritization takes place.  The RTD Project Manager, Partnerships will monitor your time.  Please do not add additional slides to the template.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include information about your project such as hours of operation, area of proposed services, scope of work, etc.  You may include a map on slide 3 of your project boundaries.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4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insert optional map of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08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take the information from table C) Project Data and transpose it here.  Go over briefly what impact to equity populations the proposed project will have.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0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take table D)Project Budget and insert it here.  You should also discuss any project scaling options available at this time to your SSC group since there is a $900,000 cap per SSC.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23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discuss why the project is needed, who benefits, how it fills a gap in existing transit services, and any other pertinent information.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69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 and answer period – not inclusive of the five-minute time allotment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78837-AA31-4CCF-A80B-4590F71E83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7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B42E5-A6C3-EA45-DDF7-4EB7A5716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0B3E0-856A-659B-FC23-30547AEE0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1D2E4-190D-ACAF-2A2F-5197ECEAB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0CA30-AE78-A8C4-AAB0-00741439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53485-E0A7-F83F-8017-FD906732A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4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5628-B7EF-2577-B212-5C5704352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9F4D5-B5DA-585E-7995-1A3D124A1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B6D3-4619-B048-8189-02842C1E8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39F69-E45C-B7DF-1BD8-EFCB4DA3B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65508-C5AF-9F10-DE9C-22DA886C3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0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235D6-D9BD-8618-F104-3E6A3075DA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E4CAC-41E7-35D6-90A1-463B40BA1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653E1-4E77-5404-0378-D8BA4EC8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A95A1-0F6F-EB25-00DB-7C5540A7D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2A2DD-808C-1492-DEB5-8CB3787B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0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0BC7B-E992-A2E9-A0AC-0C225F229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43D83-EC8D-B0E1-9C8E-8B20639E0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6B85B-FB52-15AF-B588-F9E14E5E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981DB-0217-6336-FE7E-C0414523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8095D-1AFC-6BEC-7A59-AD5AFF062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A8A5B-7F10-F103-A06E-79BAC6446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ADD62-767D-D3B7-50BF-2BEEDF287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02E7D-8F67-DEC2-0478-93A34F1B0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FE1FA-AAD9-18D0-2569-93EEF554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8BA20-F013-E56C-E855-4565DB97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7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9F286-1DB5-28C0-FAD1-6E87F407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2EB03-E9E0-81FA-8E63-FA4C91B19E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B9B91A-1448-D49F-8794-AD9DD3CD8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72504-8F36-69DC-9725-8286CAA7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3503E-EE66-48C2-C5DD-72A53B41A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9CE73-DB67-BE13-43BC-97B637112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6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ADC45-CF33-038B-495F-C2644B47B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3F3EB1-1EF9-7D4E-D80D-5F3E07F72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F874F-CDFD-F063-F2C7-EC3411F8A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BE4551-74B9-EB09-714D-8EE3AAA9F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74941-04BF-D8B5-74CF-889F7E7BB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2D86B-F7C1-CB94-BDA4-19214A66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AD177-825D-8F6C-CCBF-B46283BD8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6867B-C775-8C9C-49C1-AF7437300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4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66D9-5BD8-901D-C5A6-F44C0C584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EBB7D0-547D-4943-873F-0825B6932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0A54C0-6CC0-E0DD-3582-942AC0DD1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B0B9F-9B36-17EB-8A10-7E2BFB04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5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3A8563-26FE-A5F5-E8D0-75C29D1DC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DFACCE-9B33-E47F-6584-6478D2EFA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DD7BB6-B5BA-6829-3E34-3D542B3F0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BA136-187E-FD52-7821-E923D59F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D0780-89C9-2961-9386-4D1D09F68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900C4-896D-1BEF-1AEB-576B11C80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AEED2-D08D-6C02-423A-98284457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FDF8D-1490-6128-D200-5C31630B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CF29A-C80B-55BD-1158-FEC5F52A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7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F5D7B-A317-5CCB-37A7-F683E3DAB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BB6AF3-98A5-BEBA-CABA-814724EAE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44731-497F-D427-837E-8BAAE6E8E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504E7-D4C9-4415-C0CE-77545C8A7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47B04-8835-DBE5-8FB7-A0C469541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D69B5-D94E-9CA6-A495-77E11FB2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6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6AF7F5-CA66-189E-19EA-24402C42D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C2BFC-9F6E-44BA-B449-7C48E7B62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6C8A3-5BAB-BFC7-3A9A-F6FDB8267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C4F6F-5B03-4F1E-AB13-A337FB93931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22858-9086-CE7F-2943-0A3F4AFC8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89FA0-9613-F426-5283-0C2A948C0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0D3D-4790-46F7-99A8-06138C30C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E23DE-D199-6CA3-0C0B-ADE1DD42A2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ahoma"/>
                <a:ea typeface="Tahoma"/>
                <a:cs typeface="Tahoma"/>
              </a:rPr>
              <a:t>RTD Partnership Program 2026 Call for Projects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9FBF6E-711E-4717-233D-EC4B1188AA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(INSERT NAME OF PROJECT &amp; PROJECT SPONSOR)</a:t>
            </a:r>
          </a:p>
        </p:txBody>
      </p:sp>
    </p:spTree>
    <p:extLst>
      <p:ext uri="{BB962C8B-B14F-4D97-AF65-F5344CB8AC3E}">
        <p14:creationId xmlns:p14="http://schemas.microsoft.com/office/powerpoint/2010/main" val="395458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1527-EA8E-D0F6-CB72-32033FB76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 PROJECT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77881-FAA1-11CC-F17C-E52F721B02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 DESCRIPTION OF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30A97-B9B2-9967-980D-6A4E689CAC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INCLUDE MORE TEXT OR IMAGERY AS DEEMED TO ASSIST YOUR PITCH</a:t>
            </a:r>
          </a:p>
        </p:txBody>
      </p:sp>
    </p:spTree>
    <p:extLst>
      <p:ext uri="{BB962C8B-B14F-4D97-AF65-F5344CB8AC3E}">
        <p14:creationId xmlns:p14="http://schemas.microsoft.com/office/powerpoint/2010/main" val="238453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B50EAC0-D166-8021-5042-A257A3A0C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OPTIONAL MAP OF PROJECT</a:t>
            </a:r>
          </a:p>
        </p:txBody>
      </p:sp>
    </p:spTree>
    <p:extLst>
      <p:ext uri="{BB962C8B-B14F-4D97-AF65-F5344CB8AC3E}">
        <p14:creationId xmlns:p14="http://schemas.microsoft.com/office/powerpoint/2010/main" val="2980272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BC418-FBD3-13CD-707D-834793EB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DRCOG DATA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19A4D23-9322-6ABE-4756-D911AAFD85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184523"/>
              </p:ext>
            </p:extLst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29963635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46150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DRCOG DATA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PROJECT BOUNDARY TOTALS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978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393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HOUSEHOLDS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860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 OF 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112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 WITH LOW-INCOME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24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 WITH LIMITED ENGLISH PROFICIENCY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351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 60 AND OLDER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81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YOUTH UNDER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508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 WITH A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40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HOUSEHOLDS WITHOUT A MOTOR VEHICLE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497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HOUSING COST-BURDENED HOUSEHOLDS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807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27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09876-F8B8-2331-0B12-27AED82F0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3D60-1983-FC2A-372F-C0E0E07B5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BUDGET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A897136-839C-E52D-A834-3DA875D422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291161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82758974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651002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2176342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797793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CALENDAR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RTD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LOCAL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525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/>
                          <a:ea typeface="Tahoma"/>
                          <a:cs typeface="Tahoma"/>
                        </a:rPr>
                        <a:t>2027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838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/>
                          <a:ea typeface="Tahoma"/>
                          <a:cs typeface="Tahoma"/>
                        </a:rPr>
                        <a:t>2028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07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/>
                          <a:ea typeface="Tahoma"/>
                          <a:cs typeface="Tahoma"/>
                        </a:rPr>
                        <a:t>2029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20149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PROJECT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85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83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B0AC1-7B2B-4CBF-DDCA-1E57D21B0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DEMONSTRATION OF BENEFITS &amp; NEEDS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F449A-95B3-7172-A225-BABFBEB628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C980D-264B-4FC5-B691-58FD8FC46F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1B776F-0ADD-999F-7200-49FA5C23D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BE9066-17D9-9759-7670-CDDB3107584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03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2FD1A-9424-CC26-E065-0DAF137A0551}"/>
              </a:ext>
            </a:extLst>
          </p:cNvPr>
          <p:cNvSpPr txBox="1">
            <a:spLocks/>
          </p:cNvSpPr>
          <p:nvPr/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1453118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B12377CC0F1245B8B4DE56A7CDAD21" ma:contentTypeVersion="14" ma:contentTypeDescription="Create a new document." ma:contentTypeScope="" ma:versionID="119ac5fea576918f77cbfc94de86b26a">
  <xsd:schema xmlns:xsd="http://www.w3.org/2001/XMLSchema" xmlns:xs="http://www.w3.org/2001/XMLSchema" xmlns:p="http://schemas.microsoft.com/office/2006/metadata/properties" xmlns:ns2="e2d50abc-6568-4280-999b-7c47de5112f4" xmlns:ns3="621658e5-86b3-4bf1-94ec-eaa66463a6f5" targetNamespace="http://schemas.microsoft.com/office/2006/metadata/properties" ma:root="true" ma:fieldsID="06a7839e0c5e733111017b9c468c32f8" ns2:_="" ns3:_="">
    <xsd:import namespace="e2d50abc-6568-4280-999b-7c47de5112f4"/>
    <xsd:import namespace="621658e5-86b3-4bf1-94ec-eaa66463a6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d50abc-6568-4280-999b-7c47de5112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5f1fc6e-0333-47de-9211-1e950c2fc5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1658e5-86b3-4bf1-94ec-eaa66463a6f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a8c58cd0-c0d8-4017-b053-b4ab7a5bda57}" ma:internalName="TaxCatchAll" ma:showField="CatchAllData" ma:web="621658e5-86b3-4bf1-94ec-eaa66463a6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1658e5-86b3-4bf1-94ec-eaa66463a6f5" xsi:nil="true"/>
    <lcf76f155ced4ddcb4097134ff3c332f xmlns="e2d50abc-6568-4280-999b-7c47de511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A67DF8-C715-4C6D-BD81-01FB28765D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FB3338-9C92-4913-B4C5-DE6AD1A893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d50abc-6568-4280-999b-7c47de5112f4"/>
    <ds:schemaRef ds:uri="621658e5-86b3-4bf1-94ec-eaa66463a6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C57E6A-E026-40C4-A920-9BD115F604AD}">
  <ds:schemaRefs>
    <ds:schemaRef ds:uri="http://schemas.microsoft.com/office/2006/metadata/properties"/>
    <ds:schemaRef ds:uri="http://schemas.microsoft.com/office/infopath/2007/PartnerControls"/>
    <ds:schemaRef ds:uri="621658e5-86b3-4bf1-94ec-eaa66463a6f5"/>
    <ds:schemaRef ds:uri="e2d50abc-6568-4280-999b-7c47de5112f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7275</TotalTime>
  <Words>300</Words>
  <Application>Microsoft Office PowerPoint</Application>
  <PresentationFormat>Widescreen</PresentationFormat>
  <Paragraphs>44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RTD Partnership Program 2026 Call for Projects</vt:lpstr>
      <vt:lpstr>INSERT PROJECT TYPE</vt:lpstr>
      <vt:lpstr>OPTIONAL MAP OF PROJECT</vt:lpstr>
      <vt:lpstr>DRCOG DATA </vt:lpstr>
      <vt:lpstr>PROJECT BUDGET</vt:lpstr>
      <vt:lpstr>DEMONSTRATION OF BENEFITS &amp; NEEDS</vt:lpstr>
      <vt:lpstr>PowerPoint Presentation</vt:lpstr>
    </vt:vector>
  </TitlesOfParts>
  <Company>RTD Denver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RTD Partnership Program Round 2</dc:title>
  <dc:creator>John Gardocki</dc:creator>
  <cp:lastModifiedBy>Cory Schmitt</cp:lastModifiedBy>
  <cp:revision>16</cp:revision>
  <dcterms:created xsi:type="dcterms:W3CDTF">2024-04-17T15:57:43Z</dcterms:created>
  <dcterms:modified xsi:type="dcterms:W3CDTF">2026-03-30T16:40:32Z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0x0101009EB12377CC0F1245B8B4DE56A7CDAD21</vt:lpwstr>
  </property>
  <property fmtid="{D5CDD505-2E9C-101B-9397-08002B2CF9AE}" pid="3" name="MediaServiceImageTags">
    <vt:lpwstr/>
  </property>
</Properties>
</file>